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6" r:id="rId1"/>
  </p:sldMasterIdLst>
  <p:notesMasterIdLst>
    <p:notesMasterId r:id="rId39"/>
  </p:notesMasterIdLst>
  <p:handoutMasterIdLst>
    <p:handoutMasterId r:id="rId40"/>
  </p:handoutMasterIdLst>
  <p:sldIdLst>
    <p:sldId id="256" r:id="rId2"/>
    <p:sldId id="1428" r:id="rId3"/>
    <p:sldId id="1456" r:id="rId4"/>
    <p:sldId id="1457" r:id="rId5"/>
    <p:sldId id="1458" r:id="rId6"/>
    <p:sldId id="1459" r:id="rId7"/>
    <p:sldId id="1485" r:id="rId8"/>
    <p:sldId id="1493" r:id="rId9"/>
    <p:sldId id="1498" r:id="rId10"/>
    <p:sldId id="1495" r:id="rId11"/>
    <p:sldId id="1496" r:id="rId12"/>
    <p:sldId id="1488" r:id="rId13"/>
    <p:sldId id="1489" r:id="rId14"/>
    <p:sldId id="1460" r:id="rId15"/>
    <p:sldId id="1462" r:id="rId16"/>
    <p:sldId id="1463" r:id="rId17"/>
    <p:sldId id="1468" r:id="rId18"/>
    <p:sldId id="1471" r:id="rId19"/>
    <p:sldId id="1469" r:id="rId20"/>
    <p:sldId id="1470" r:id="rId21"/>
    <p:sldId id="1472" r:id="rId22"/>
    <p:sldId id="1473" r:id="rId23"/>
    <p:sldId id="1474" r:id="rId24"/>
    <p:sldId id="1476" r:id="rId25"/>
    <p:sldId id="1477" r:id="rId26"/>
    <p:sldId id="1478" r:id="rId27"/>
    <p:sldId id="1490" r:id="rId28"/>
    <p:sldId id="1480" r:id="rId29"/>
    <p:sldId id="1479" r:id="rId30"/>
    <p:sldId id="1481" r:id="rId31"/>
    <p:sldId id="1482" r:id="rId32"/>
    <p:sldId id="1483" r:id="rId33"/>
    <p:sldId id="1484" r:id="rId34"/>
    <p:sldId id="1466" r:id="rId35"/>
    <p:sldId id="1491" r:id="rId36"/>
    <p:sldId id="1500" r:id="rId37"/>
    <p:sldId id="1501" r:id="rId38"/>
  </p:sldIdLst>
  <p:sldSz cx="9144000" cy="6858000" type="screen4x3"/>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3" pos="5760" userDrawn="1">
          <p15:clr>
            <a:srgbClr val="A4A3A4"/>
          </p15:clr>
        </p15:guide>
        <p15:guide id="4" pos="612" userDrawn="1">
          <p15:clr>
            <a:srgbClr val="A4A3A4"/>
          </p15:clr>
        </p15:guide>
        <p15:guide id="5" pos="5148" userDrawn="1">
          <p15:clr>
            <a:srgbClr val="A4A3A4"/>
          </p15:clr>
        </p15:guide>
        <p15:guide id="6" orient="horz" pos="1117" userDrawn="1">
          <p15:clr>
            <a:srgbClr val="A4A3A4"/>
          </p15:clr>
        </p15:guide>
        <p15:guide id="7" orient="horz" pos="40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6BD"/>
    <a:srgbClr val="AFD3FF"/>
    <a:srgbClr val="D9D9D9"/>
    <a:srgbClr val="CCCCCC"/>
    <a:srgbClr val="F8F8F8"/>
    <a:srgbClr val="BBBBBB"/>
    <a:srgbClr val="145194"/>
    <a:srgbClr val="C312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57" autoAdjust="0"/>
    <p:restoredTop sz="82404" autoAdjust="0"/>
  </p:normalViewPr>
  <p:slideViewPr>
    <p:cSldViewPr snapToObjects="1">
      <p:cViewPr varScale="1">
        <p:scale>
          <a:sx n="88" d="100"/>
          <a:sy n="88" d="100"/>
        </p:scale>
        <p:origin x="936" y="176"/>
      </p:cViewPr>
      <p:guideLst>
        <p:guide pos="5760"/>
        <p:guide pos="612"/>
        <p:guide pos="5148"/>
        <p:guide orient="horz" pos="1117"/>
        <p:guide orient="horz" pos="4042"/>
      </p:guideLst>
    </p:cSldViewPr>
  </p:slideViewPr>
  <p:outlineViewPr>
    <p:cViewPr>
      <p:scale>
        <a:sx n="33" d="100"/>
        <a:sy n="33" d="100"/>
      </p:scale>
      <p:origin x="0" y="-1344"/>
    </p:cViewPr>
  </p:outlineViewPr>
  <p:notesTextViewPr>
    <p:cViewPr>
      <p:scale>
        <a:sx n="1" d="1"/>
        <a:sy n="1" d="1"/>
      </p:scale>
      <p:origin x="0" y="0"/>
    </p:cViewPr>
  </p:notesTextViewPr>
  <p:sorterViewPr>
    <p:cViewPr varScale="1">
      <p:scale>
        <a:sx n="1" d="1"/>
        <a:sy n="1" d="1"/>
      </p:scale>
      <p:origin x="0" y="0"/>
    </p:cViewPr>
  </p:sorterViewPr>
  <p:notesViewPr>
    <p:cSldViewPr snapToObjects="1">
      <p:cViewPr varScale="1">
        <p:scale>
          <a:sx n="99" d="100"/>
          <a:sy n="99" d="100"/>
        </p:scale>
        <p:origin x="4272" y="1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FB6-3247-A5C5-0CA61E2646D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FB6-3247-A5C5-0CA61E2646D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FB6-3247-A5C5-0CA61E2646D1}"/>
            </c:ext>
          </c:extLst>
        </c:ser>
        <c:dLbls>
          <c:showLegendKey val="0"/>
          <c:showVal val="0"/>
          <c:showCatName val="0"/>
          <c:showSerName val="0"/>
          <c:showPercent val="0"/>
          <c:showBubbleSize val="0"/>
        </c:dLbls>
        <c:gapWidth val="219"/>
        <c:overlap val="-27"/>
        <c:axId val="371358000"/>
        <c:axId val="423075632"/>
      </c:barChart>
      <c:catAx>
        <c:axId val="371358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075632"/>
        <c:crosses val="autoZero"/>
        <c:auto val="1"/>
        <c:lblAlgn val="ctr"/>
        <c:lblOffset val="100"/>
        <c:noMultiLvlLbl val="0"/>
      </c:catAx>
      <c:valAx>
        <c:axId val="423075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135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2.288845555747537E-2"/>
          <c:y val="0"/>
        </c:manualLayout>
      </c:layout>
      <c:overlay val="0"/>
      <c:spPr>
        <a:noFill/>
        <a:ln>
          <a:noFill/>
        </a:ln>
        <a:effectLst/>
      </c:spPr>
      <c:txPr>
        <a:bodyPr rot="0" spcFirstLastPara="1" vertOverflow="ellipsis" vert="horz" wrap="square" anchor="ctr" anchorCtr="0"/>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FB6-3247-A5C5-0CA61E2646D1}"/>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FB6-3247-A5C5-0CA61E2646D1}"/>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FB6-3247-A5C5-0CA61E2646D1}"/>
            </c:ext>
          </c:extLst>
        </c:ser>
        <c:dLbls>
          <c:showLegendKey val="0"/>
          <c:showVal val="0"/>
          <c:showCatName val="0"/>
          <c:showSerName val="0"/>
          <c:showPercent val="0"/>
          <c:showBubbleSize val="0"/>
        </c:dLbls>
        <c:gapWidth val="66"/>
        <c:axId val="371358000"/>
        <c:axId val="423075632"/>
      </c:barChart>
      <c:catAx>
        <c:axId val="371358000"/>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075632"/>
        <c:crosses val="autoZero"/>
        <c:auto val="1"/>
        <c:lblAlgn val="ctr"/>
        <c:lblOffset val="100"/>
        <c:noMultiLvlLbl val="0"/>
      </c:catAx>
      <c:valAx>
        <c:axId val="423075632"/>
        <c:scaling>
          <c:orientation val="minMax"/>
        </c:scaling>
        <c:delete val="0"/>
        <c:axPos val="l"/>
        <c:numFmt formatCode="General" sourceLinked="1"/>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1358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20DB9D-8536-654A-936B-4C4EC42333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97AF7E-1FE2-F140-8E54-7F13048705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0B166-B96F-EE47-9501-37B4AB134360}" type="datetimeFigureOut">
              <a:rPr lang="en-US" smtClean="0"/>
              <a:t>9/2/20</a:t>
            </a:fld>
            <a:endParaRPr lang="en-US"/>
          </a:p>
        </p:txBody>
      </p:sp>
      <p:sp>
        <p:nvSpPr>
          <p:cNvPr id="4" name="Footer Placeholder 3">
            <a:extLst>
              <a:ext uri="{FF2B5EF4-FFF2-40B4-BE49-F238E27FC236}">
                <a16:creationId xmlns:a16="http://schemas.microsoft.com/office/drawing/2014/main" id="{D511E391-0CC3-984B-BADC-3F172DAE7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DF6583-E180-2747-A1B1-5A1532667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1BB0FC-F5C7-4E4E-B46D-C2684C3E34D2}" type="slidenum">
              <a:rPr lang="en-US" smtClean="0"/>
              <a:t>‹#›</a:t>
            </a:fld>
            <a:endParaRPr lang="en-US"/>
          </a:p>
        </p:txBody>
      </p:sp>
    </p:spTree>
    <p:extLst>
      <p:ext uri="{BB962C8B-B14F-4D97-AF65-F5344CB8AC3E}">
        <p14:creationId xmlns:p14="http://schemas.microsoft.com/office/powerpoint/2010/main" val="8744884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35.895"/>
    </inkml:context>
    <inkml:brush xml:id="br0">
      <inkml:brushProperty name="width" value="0.025" units="cm"/>
      <inkml:brushProperty name="height" value="0.025" units="cm"/>
    </inkml:brush>
  </inkml:definitions>
  <inkml:trace contextRef="#ctx0" brushRef="#br0">0 19 24575,'0'35'0,"0"-10"0,0 23 0,0-19 0,0-9 0,0-7 0,0-6 0,0-2 0,0-2 0,0 4 0,0-4 0,0 2 0,0-2 0,2 0 0,-2 1 0,2 0 0,-1 3 0,0 0 0,1 0 0,-1 1 0,2-2 0,-1 6 0,-1-1 0,3 2 0,-1 5 0,7 1 0,3 5 0,2 1 0,-3-3 0,-5-4 0,-1-7 0,-5-3 0,2-4 0,-1 2 0,7 7 0,1 2 0,1 2 0,-2-6 0,-6-8 0,11-16 0,-3 1 0,11-18 0,0-1 0,4-10 0,0 6 0,2-4 0,8-5 0,-7 6 0,4-3 0,-12 14 0,-13 13 0,1 3 0,-6 4 0,0 4 0,-1 0 0,-1 4 0,-3 33 0,-5 4 0,-2 23 0,-1-4 0,1-3 0,4-8 0,-2-2 0,4-22 0,1-4 0,2-12 0,13-18 0,25-37 0,-5 10 0,5-3 0,1-1 0,2 1 0,3 1 0,-1 3 0,23-11 0,-5 9 0,-22 10 0,-9 10 0,-21 12 0,-6 8 0,-1 19 0,-2 22 0,2 10 0,1 10 0,-1-17 0,0-8 0,-2-9 0,0-13 0,2-5 0,40-44 0,35-24 0,-24 18 0,2-1 0,0 5 0,-1 2 0,-8 4 0,-3 4 0,12 2 0,-14-1 0,-25 27 0,-17 20 0,-7 12 0,-4 11 0,1-7 0,4-4 0,3-1 0,2 0 0,2 6 0,10 13 0,3 2 0,1-15 0,-2-13 0,7-36 0,13-16 0,22-20 0,-13 11 0,4-2 0,-1 3 0,0 1 0,-1-3 0,-3 3 0,13-3 0,-32 21 0,-20 31 0,-5 9 0,-1 7 0,-3 0 0,5-2 0,-1 6 0,4 1 0,15 17 0,-8-23 0,13 3 0,5-35 0,4-15 0,20-11 0,-10-3 0,-2 3 0,-12 10 0,-12 7 0,-3 12 0,-9 1 0,0 5 0,1-2 0,0-3 0,4-1 0,9-1 0,6 0 0,16-4 0,-5-1 0,-4 0 0,-13 0 0,-11 5 0,-4-2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56.236"/>
    </inkml:context>
    <inkml:brush xml:id="br0">
      <inkml:brushProperty name="width" value="0.025" units="cm"/>
      <inkml:brushProperty name="height" value="0.025" units="cm"/>
    </inkml:brush>
  </inkml:definitions>
  <inkml:trace contextRef="#ctx0" brushRef="#br0">1 16 24575,'37'3'0,"12"2"0,31-1 0,4 1 0,8-5 0,-40 0 0,2 0-470,9 1 0,5 1 470,13 3 0,6 1-636,-11-1 0,5 0 0,0-1 636,0 1 0,0-1 0,2 0 0,6-3 0,1 0 0,-5-2-160,7 0 1,-7-2 159,-15-3 0,-8 0 0,14 0 0,-15-2 621,13 6-621,8 0 0,-32 1 0,3 2 0,7-1 0,0 0 2176,28 0-2176,-4-5 370,-47-1-370,-1-3 0,-17-1 0,4 4 0,-12 3 0,5 1 0,-7 2 0,5 0 0,-7 0 0,2 0 0,-4 0 0,-1 0 0,9 0 0,3 0 0,6 0 0,-3 0 0,-6 0 0,-4 0 0,-4 0 0,-2 0 0,0 0 0,-2 2 0,-1-2 0,-13 1 0,-5-1 0,2 0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57.642"/>
    </inkml:context>
    <inkml:brush xml:id="br0">
      <inkml:brushProperty name="width" value="0.025" units="cm"/>
      <inkml:brushProperty name="height" value="0.025" units="cm"/>
    </inkml:brush>
  </inkml:definitions>
  <inkml:trace contextRef="#ctx0" brushRef="#br0">0 62 24575,'41'11'0,"-4"-2"0,32 3 0,-20-7 0,3-2 0,12 1 0,6-1-2835,-4 0 1,5 0 0,1-1 2834,-2 0 0,2-1 0,1 0 0,15 1 0,2-1 0,-3 0 312,-16-1 0,-2-1 0,-2-1-312,34-3 0,-8-2 0,-33 1 0,-5-1 0,40-13 0,-19 4 0,20 4 6397,-21 2-6397,-19 6 0,0 1 1170,12 1-1170,11-3 0,-32 4 0,-4-1 0,9 2 0,7-2 0,-2 2 0,-14-4 0,-23 3 0,-9 0 0,-7 1 0,5 0 0,9 0 0,5 0 0,3 0 0,-3 0 0,1-2 0,9-1 0,6 1 0,13 0 0,-6 2 0,-11 0 0,-12 0 0,-21 0 0,-6 0 0,-14-2 0,-11 1 0,8-1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59.498"/>
    </inkml:context>
    <inkml:brush xml:id="br0">
      <inkml:brushProperty name="width" value="0.025" units="cm"/>
      <inkml:brushProperty name="height" value="0.025" units="cm"/>
    </inkml:brush>
  </inkml:definitions>
  <inkml:trace contextRef="#ctx0" brushRef="#br0">4 0 24575,'0'13'0,"0"3"0,0-2 0,-1 4 0,0 2 0,0-4 0,1 6 0,0-6 0,0 6 0,0-5 0,1 4 0,0 1 0,0 5 0,-1-6 0,0-4 0,0-8 0,0-3 0,0 1 0,0-2 0,0 0 0,0 0 0,0-5 0,12-9 0,-9 5 0,9-7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00.929"/>
    </inkml:context>
    <inkml:brush xml:id="br0">
      <inkml:brushProperty name="width" value="0.025" units="cm"/>
      <inkml:brushProperty name="height" value="0.025" units="cm"/>
    </inkml:brush>
  </inkml:definitions>
  <inkml:trace contextRef="#ctx0" brushRef="#br0">0 6 24575,'13'2'0,"-1"-2"0,7 4 0,7-4 0,5 2 0,20-2 0,-4 0 0,-2-2 0,-19 0 0,-6 0 0,-10 0 0,0 2 0,-2 0 0,5 0 0,13-2 0,0 2 0,-4-4 0,-11 6 0,-11 0 0,-2 3 0,0 3 0,-1 3 0,1 0 0,-2 3 0,0 1 0,0 9 0,0 7 0,0 2 0,-1-1 0,3-10 0,0-1 0,2-8 0,0 2 0,-1-8 0,0 1 0,0-4 0,1 0 0,0 0 0,0-1 0,0 3 0,1 4 0,0 1 0,0-2 0,2-6 0,5-7 0,-4 2 0,3-3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01.850"/>
    </inkml:context>
    <inkml:brush xml:id="br0">
      <inkml:brushProperty name="width" value="0.025" units="cm"/>
      <inkml:brushProperty name="height" value="0.025" units="cm"/>
    </inkml:brush>
  </inkml:definitions>
  <inkml:trace contextRef="#ctx0" brushRef="#br0">1 1 24575,'2'23'0,"-2"-2"0,2-3 0,-2-4 0,0-7 0,2 1 0,-2-3 0,1 0 0,-1-3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02.908"/>
    </inkml:context>
    <inkml:brush xml:id="br0">
      <inkml:brushProperty name="width" value="0.025" units="cm"/>
      <inkml:brushProperty name="height" value="0.025" units="cm"/>
    </inkml:brush>
  </inkml:definitions>
  <inkml:trace contextRef="#ctx0" brushRef="#br0">0 28 24575,'8'0'0,"0"0"0,6 0 0,11-2 0,1 2 0,23-2 0,-3 2 0,24-3 0,-21 1 0,3-3 0,-26 3 0,-8 0 0,-6 2 0,-3 0 0,5 0 0,2-2 0,4 0 0,-6 0 0,-6-1 0,-7 7 0,1 5 0,-4 8 0,2 7 0,-2 1 0,2-3 0,0-3 0,0-6 0,0 1 0,0-6 0,0-1 0,0-6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04.078"/>
    </inkml:context>
    <inkml:brush xml:id="br0">
      <inkml:brushProperty name="width" value="0.025" units="cm"/>
      <inkml:brushProperty name="height" value="0.025" units="cm"/>
    </inkml:brush>
  </inkml:definitions>
  <inkml:trace contextRef="#ctx0" brushRef="#br0">25 0 24575,'-1'3'0,"-1"2"0,0 6 0,-1 2 0,1 7 0,-2 1 0,2-5 0,0-3 0,2-5 0,-2-4 0,2 1 0,-3-1 0,3 0 0,-2 1 0,2-2 0,0-1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05.405"/>
    </inkml:context>
    <inkml:brush xml:id="br0">
      <inkml:brushProperty name="width" value="0.025" units="cm"/>
      <inkml:brushProperty name="height" value="0.025" units="cm"/>
    </inkml:brush>
  </inkml:definitions>
  <inkml:trace contextRef="#ctx0" brushRef="#br0">1 1 24575,'18'0'0,"-1"0"0,4 2 0,7-2 0,4 2 0,13-2 0,-1 0 0,-1 0 0,-5-2 0,-3 1 0,-11-1 0,-7 2 0,-1 0 0,2 2 0,5 1 0,0-1 0,-9 1 0,-2-3 0,-7 2 0,0-2 0,-4 8 0,-1 1 0,0 12 0,-4-5 0,4 7 0,-4-3 0,4 4 0,-2-8 0,2-3 0,0-8 0,0-2 0,0 0 0,0-1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10.490"/>
    </inkml:context>
    <inkml:brush xml:id="br0">
      <inkml:brushProperty name="width" value="0.025" units="cm"/>
      <inkml:brushProperty name="height" value="0.025" units="cm"/>
    </inkml:brush>
  </inkml:definitions>
  <inkml:trace contextRef="#ctx0" brushRef="#br0">0 1 24575,'3'1'0,"4"3"0,0 3 0,7 2 0,5 7 0,5-1 0,4 6 0,0-5 0,-3 0 0,-1 2 0,-6-3 0,5 8 0,-11-9 0,1-2 0,-8-6 0,1-1 0,0 4 0,4 4 0,5 10 0,0-2 0,-3-3 0,-5-5 0,-5-8 0,4 0 0,-4-2 0,5-1 0,7 1 0,4-2 0,14 1 0,3-4 0,3-1 0,-3-1 0,8-7 0,-10 1 0,3-5 0,-7 6 0,-10 2 0,-3 3 0,-6 1 0,-5 1 0,-1 1 0,1-1 0,4 0 0,4-3 0,4-1 0,0 0 0,-1-1 0,3 0 0,1 0 0,2 0 0,3 3 0,3 0 0,9-1 0,-1 1 0,5-2 0,-13 0 0,-4-1 0,-8 2 0,1 3 0,7 0 0,9 2 0,9 0 0,2-2 0,-12 2 0,-10-4 0,-12 6 0,-1 1 0,-3 3 0,0 1 0,-4 1 0,3 1 0,3 9 0,2 0 0,6 4 0,-4-4 0,-3-6 0,-3-4 0,-2-3 0,0 0 0,2 4 0,1-2 0,0-2 0,-1-2 0,-1-4 0,0-2 0,-2-1 0,-1-1 0,-2 2 0,-2 2 0,0-1 0,1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12.155"/>
    </inkml:context>
    <inkml:brush xml:id="br0">
      <inkml:brushProperty name="width" value="0.025" units="cm"/>
      <inkml:brushProperty name="height" value="0.025" units="cm"/>
    </inkml:brush>
  </inkml:definitions>
  <inkml:trace contextRef="#ctx0" brushRef="#br0">0 1 24575,'19'9'0,"25"11"0,10 4 0,27 4 0,-28-10 0,5 0 0,33 5 0,8 1-733,-28-7 0,2 1 0,0-1 733,1-1 0,0-1 0,-3-2 0,14 4 0,-10-4 526,-6-6-526,-34-5 0,-17-2 0,-7 0 0,12 0 0,-2 0 1673,10-2-1673,-6 0 0,4 0 0,5-2 0,6 1 0,5-4 0,14 0 0,-16-2 0,3-2 0,-12 3 0,-8-1 0,9 2 0,0-1 0,15-2 0,2-2 0,2 0 0,-8-2 0,-16 5 0,-15 1 0,-7 6 0,-5 0 0,4 0 0,1 0 0,5-1 0,6 1 0,9-4 0,2-3 0,16-3 0,-7 1 0,11-1 0,-8 3 0,4 0 0,-7-2 0,4 1 0,-10-2 0,-3 3 0,-11 1 0,-1 5 0,4-1 0,-2 4 0,2-2 0,-9 0 0,-5 2 0,-3-1 0,-3 2 0,-1-1 0,-1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38.809"/>
    </inkml:context>
    <inkml:brush xml:id="br0">
      <inkml:brushProperty name="width" value="0.025" units="cm"/>
      <inkml:brushProperty name="height" value="0.025" units="cm"/>
    </inkml:brush>
  </inkml:definitions>
  <inkml:trace contextRef="#ctx0" brushRef="#br0">0 25 24575,'40'2'0,"6"2"0,12-3 0,-9 1 0,-5-2 0,12-2 0,38 1 0,-36 1 0,1 0 0,4 1 0,-1-1 0,-10 2 0,-2-1 0,28-1 0,-21-4 0,-5 1 0,-13-3 0,-3 3 0,7 1 0,4 2 0,1 3 0,8-3 0,-10 2 0,30-2 0,-19 0 0,-2 0 0,4 0 0,-9 0 0,0 0 0,9 0 0,-1 0 0,34 0 0,-4 0 0,-33 0 0,5 0 0,-32-1 0,-11 0 0,-8 0 0,1 1 0,12 0 0,20 0 0,50-3 0,-42 1 0,1 0 0,7 0 0,-2 0 0,14-2 0,-26 4 0,-15-4 0,51 10 0,-29-1 0,4 2 0,13-1 0,-2 0 0,31 7 0,-40-10 0,-42-3 0,9 0 0,-6 0 0,5 0 0,-9 0 0,-13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16.815"/>
    </inkml:context>
    <inkml:brush xml:id="br0">
      <inkml:brushProperty name="width" value="0.025" units="cm"/>
      <inkml:brushProperty name="height" value="0.025" units="cm"/>
    </inkml:brush>
  </inkml:definitions>
  <inkml:trace contextRef="#ctx0" brushRef="#br0">0 28 24575,'24'0'0,"6"0"0,12 0 0,1-2 0,-7 0 0,-10-2 0,-9 2 0,-3 0 0,-3 2 0,10 0 0,-1-2 0,9 2 0,-6-2 0,7 0 0,-12 2 0,2-2 0,-2 2 0,2 0 0,7-2 0,0 2 0,-3-4 0,0 4 0,-9-2 0,2 2 0,-7 0 0,5 0 0,-4 0 0,3 0 0,-3 0 0,-1 0 0,7 0 0,1 0 0,16 2 0,6-1 0,10 1 0,-2 0 0,-11-1 0,-15 1 0,-11-2 0,2 0 0,8 0 0,12 0 0,2 0 0,-4 0 0,-1 0 0,-9 0 0,4 0 0,-1 0 0,-5 0 0,2 0 0,-9 0 0,3 0 0,-1 0 0,5 0 0,6 0 0,10 0 0,4 0 0,2 2 0,-13-2 0,-8 2 0,-10-2 0,-1 0 0,13 2 0,11 1 0,12-1 0,5 1 0,-6-3 0,0 0 0,-9 0 0,2 0 0,-2 4 0,9-1 0,7 4 0,10-2 0,-3 0 0,0-2 0,-19-1 0,-5-2 0,-5 0 0,10 2 0,0 1 0,20-1 0,20 0 0,2 1 0,2-2 0,-22 1 0,-25-2 0,-5 0 0,-9 0 0,-1 0 0,-2 0 0,13-2 0,9 2 0,20-2 0,-5 2 0,7 0 0,-23 0 0,-2 0 0,-14 0 0,-7 0 0,1 0 0,7 0 0,9 0 0,13 0 0,-2 0 0,5 0 0,-3 0 0,4 0 0,-9-2 0,1-1 0,-15 1 0,0 0 0,-10 2 0,7 0 0,-4 0 0,16 0 0,2 0 0,11 0 0,1-2 0,0 1 0,-9-1 0,3 2 0,-3 0 0,15 0 0,8 0 0,15 0 0,-12-2 0,0 2 0,-23-2 0,6 2 0,-10 0 0,3 0 0,-9 0 0,-4 0 0,4 0 0,3 0 0,-4 0 0,-1 0 0,-6 0 0,-2 0 0,-1 0 0,-7 1 0,3 0 0,0 0 0,-2-1 0,-1 0 0,-3 0 0,8 0 0,6 0 0,28 5 0,7 2 0,10 1 0,-16-2 0,-6-2 0,-22-3 0,-2 1 0,-13-2 0,-4 0 0,-1 1 0,3 0 0,1 0 0,-4-1 0,5 0 0,-1 2 0,6-2 0,-3 2 0,-2-2 0,-5 0 0,3 2 0,-1-2 0,1 2 0,-5-1 0,-6 0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30.740"/>
    </inkml:context>
    <inkml:brush xml:id="br0">
      <inkml:brushProperty name="width" value="0.025" units="cm"/>
      <inkml:brushProperty name="height" value="0.025" units="cm"/>
    </inkml:brush>
  </inkml:definitions>
  <inkml:trace contextRef="#ctx0" brushRef="#br0">32 737 24575,'0'-3'0,"0"-7"0,0-7 0,0-3 0,-2-10 0,2 2 0,-2-2 0,0 7 0,2 7 0,-2-6 0,2 1 0,0-8 0,-2 0 0,2-1 0,-4 1 0,3 3 0,-1 3 0,1 8 0,0-1 0,0 3 0,1 1 0,-2-3 0,2 2 0,-2-10 0,0 5 0,2-8 0,-2 10 0,0-4 0,2 5 0,-2-4 0,2 0 0,0-3 0,0 1 0,2-1 0,-2 6 0,2 4 0,-2 5 0,0 2 0,0 1 0,3 2 0,11 3 0,5 5 0,12-1 0,27 9 0,21-8 0,17 3 0,-9-4 0,-16-5 0,-35 3 0,-5-3 0,-21 0 0,2 0 0,3 0 0,18 2 0,8 0 0,19 4 0,-2-4 0,0 1 0,-13-3 0,-12-2 0,-9 2 0,-7-2 0,1 2 0,9 0 0,1 0 0,3 0 0,-11 0 0,-10 3 0,-9 4 0,-2 4 0,-2 8 0,-1 3 0,1 8 0,-1 5 0,4 6 0,0 6 0,-2 11 0,-1-9 0,-2 4 0,1-12 0,-1-5 0,1-4 0,1-10 0,2-8 0,1-5 0,0-1 0,0-4 0,0 5 0,0-5 0,0 5 0,0 2 0,0 6 0,0 2 0,0 6 0,0-5 0,0-2 0,0-10 0,1-3 0,-1-3 0,2-1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34.250"/>
    </inkml:context>
    <inkml:brush xml:id="br0">
      <inkml:brushProperty name="width" value="0.025" units="cm"/>
      <inkml:brushProperty name="height" value="0.025" units="cm"/>
    </inkml:brush>
  </inkml:definitions>
  <inkml:trace contextRef="#ctx0" brushRef="#br0">0 1060 24575,'0'-3'0,"0"-2"0,2-10 0,1-2 0,-1-25 0,0 3 0,0-14 0,1-7 0,4 1 0,-4-1 0,2 5 0,-5 21 0,2 4 0,-2 13 0,2 4 0,-2 6 0,0-1 0,1 2 0,0-5 0,0 0 0,1-3 0,-2 3 0,2-5 0,-2 3 0,0 0 0,0 3 0,0-5 0,0 1 0,1-7 0,0-10 0,0 6 0,-1-5 0,0 13 0,0 5 0,0 0 0,0 1 0,0 0 0,0 1 0,0 1 0,0-1 0,0-2 0,0-1 0,0-4 0,2 4 0,-2-3 0,2 3 0,0-1 0,0-1 0,0 4 0,-1 3 0,-1 3 0,0 0 0,0 2 0,0-2 0,0 1 0,0 0 0,0-2 0,0 1 0,2 0 0,-2-1 0,1 2 0,-1 0 0,2 2 0,1 1 0,0 1 0,9 0 0,0 0 0,9-2 0,-3 1 0,1-2 0,-7 3 0,-3-2 0,-1 1 0,10 0 0,10 0 0,33 1 0,12 0 0,2 0 0,-10 0 0,-28 0 0,-9 0 0,-12 0 0,-4 0 0,-2-2 0,-3 2 0,2-2 0,-4 2 0,-1 0 0,1 0 0,2 0 0,7 0 0,7 0 0,1 0 0,4 0 0,-4 0 0,6 0 0,-2-2 0,5 2 0,-13-2 0,3 2 0,-14 0 0,3 0 0,-6 0 0,0 0 0,1 0 0,4 0 0,16 0 0,17 0 0,24 0 0,-6 0 0,-14 0 0,-23 0 0,-14 0 0,5 0 0,8 2 0,-3-1 0,-4 1 0,-11-1 0,-6 6 0,-4 1 0,-4 15 0,0-4 0,1 15 0,1-7 0,4 5 0,0 6 0,1 1 0,-1 3 0,4-2 0,-2-8 0,2 3 0,0-3 0,2 9 0,-2-5 0,4-3 0,-4-9 0,2-5 0,-2-4 0,0 2 0,0 4 0,0 0 0,0-1 0,0-5 0,0-5 0,0-1 0,0 3 0,0-1 0,0 0 0,0-3 0,-1-1 0,0 0 0,0 0 0,1 1 0,0 1 0,0 1 0,0 3 0,0-2 0,0 0 0,0-5 0,0 2 0,0-2 0,0 1 0,-2 3 0,2 1 0,-2 9 0,4 2 0,-2-8 0,2 0 0,-2-10 0,0 1 0,0-2 0,0 0 0,0 1 0,0-1 0,0-1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37.839"/>
    </inkml:context>
    <inkml:brush xml:id="br0">
      <inkml:brushProperty name="width" value="0.025" units="cm"/>
      <inkml:brushProperty name="height" value="0.025" units="cm"/>
    </inkml:brush>
  </inkml:definitions>
  <inkml:trace contextRef="#ctx0" brushRef="#br0">76 1626 24575,'0'-5'0,"0"-8"0,0-5 0,2-12 0,3-13 0,1-10 0,-1-5 0,-1 1 0,-6 7 0,4 2 0,-4 1 0,0-3 0,1 5 0,-1 2 0,2 5 0,0 1 0,-6-4 0,2 2 0,-7-7 0,6 13 0,-4-15 0,6 18 0,-1-7 0,4 8 0,0-4 0,-2-5 0,-1 3 0,-3-2 0,1 5 0,1 2 0,2 1 0,2 11 0,0 0 0,0 5 0,0-4 0,0 0 0,-2-4 0,0 3 0,-2-2 0,0 5 0,2 0 0,0 4 0,2 1 0,-1 2 0,0-1 0,0-1 0,1 1 0,0 2 0,0-1 0,0 3 0,0-3 0,0-1 0,0-1 0,0 2 0,-2 2 0,2 1 0,-2-1 0,2 0 0,0-5 0,0 1 0,0-8 0,0 2 0,-1-1 0,0 8 0,0 3 0,1 3 0,0 0 0,0-1 0,0 0 0,6 2 0,11-1 0,15 1 0,6 1 0,15-1 0,-4 2 0,7 0 0,-10 0 0,0-2 0,-11 0 0,-7-1 0,-8 1 0,-6 1 0,1 0 0,21 0 0,6 1 0,40 0 0,-5 0 0,-2-2 0,-26 1 0,-31-1 0,-10 1 0,5 1 0,8-4 0,9 4 0,10-2 0,-9 2 0,1 0 0,-8 0 0,-8 0 0,0 0 0,-4 0 0,1-2 0,2 2 0,-1-2 0,7 2 0,10-2 0,3 2 0,-1-2 0,-7 2 0,-7 0 0,-2-2 0,-4 2 0,1-2 0,-7 2 0,2 0 0,-6 3 0,-3 6 0,-4 10 0,-1 13 0,0 8 0,3 1 0,2 8 0,-2 0 0,-1 2 0,1-8 0,-2-6 0,3-5 0,1 7 0,3 5 0,-1-2 0,2-4 0,-3-7 0,1-8 0,-2 1 0,0 0 0,-2 1 0,1 3 0,-1-3 0,2-3 0,0 2 0,0 1 0,-2 6 0,2-3 0,-4 5 0,3-9 0,0-3 0,1 3 0,0 1 0,1 7 0,4 0 0,0 11 0,1 0 0,-1-3 0,-1-6 0,0-14 0,-2-3 0,-1-1 0,-1 4 0,0 0 0,2 0 0,-2-3 0,2-8 0,-2 1 0,2 0 0,-2 2 0,2-1 0,-2 1 0,0-4 0,1 5 0,0 0 0,2 0 0,-3-4 0,2-3 0,-2-3 0,0-1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51.892"/>
    </inkml:context>
    <inkml:brush xml:id="br0">
      <inkml:brushProperty name="width" value="0.025" units="cm"/>
      <inkml:brushProperty name="height" value="0.025" units="cm"/>
    </inkml:brush>
  </inkml:definitions>
  <inkml:trace contextRef="#ctx0" brushRef="#br0">55 2204 24575,'0'-4'0,"2"-12"0,-2 0 0,2-24 0,-2-18 0,0 0 0,2-4 0,1 7 0,-1-4 0,3-8 0,-5-19 0,3 5 0,-3-5 0,0 0 0,-3 16 0,3 8 0,-4 15 0,3 12 0,-1 3 0,2-5 0,0-8 0,3-24 0,-3 1 0,3-18 0,-3 20 0,0-2 0,0 14 0,0-2 0,-2 1 0,-1 1 0,0 11 0,-1 11 0,4 13 0,-4 2 0,4 2 0,-4-3 0,0-2 0,2-2 0,-4-6 0,4-3 0,-3-4 0,1-5 0,-3-1 0,2 2 0,-2 2 0,5 11 0,0 5 0,2 9 0,0-1 0,-2 7 0,2 0 0,-1 5 0,2-1 0,12 1 0,19 3 0,18-1 0,26 3 0,-20-3 0,2 2 0,-24-3 0,-4 0 0,4 0 0,13 0 0,0 2 0,7-2 0,-7 2 0,-14-2 0,3 0 0,6 0 0,7 3 0,8-3 0,0 3 0,-22-3 0,-9 1 0,-19-1 0,-4 2 0,0-2 0,1 0 0,1 0 0,8 0 0,0 0 0,4 0 0,-2 0 0,-5 1 0,0 0 0,13 2 0,4 0 0,11-1 0,5 0 0,-20-2 0,-5 11 0,-21 7 0,-8 13 0,-8 13 0,4 1 0,-14 32 0,-2 10 0,13-32 0,-2 2 0,-1-5 0,2 2 0,7 11 0,4 1 0,1-3 0,4 0 0,6 8 0,4-1 0,-2-16 0,0-2 0,9 42 0,-11-39 0,2-8 0,-5-14 0,-2-7 0,2-3 0,-2 4 0,2-5 0,0-1 0,0-6 0,0 0 0,0-6 0,0-1 0,0-3 0,0 5 0,0 8 0,0 13 0,0 14 0,5 17 0,6 14 0,1-8 0,3 0 0,-9-30 0,-1-12 0,-4-14 0,2 1 0,-3 2 0,4 10 0,-2-1 0,2 1 0,-2-10 0,0-4 0,-2-5 0,0-2 0,0 1 0,1-2 0,-1-1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53.939"/>
    </inkml:context>
    <inkml:brush xml:id="br0">
      <inkml:brushProperty name="width" value="0.025" units="cm"/>
      <inkml:brushProperty name="height" value="0.025" units="cm"/>
    </inkml:brush>
  </inkml:definitions>
  <inkml:trace contextRef="#ctx0" brushRef="#br0">0 8 24575,'10'0'0,"3"0"0,7 0 0,-5 0 0,2 0 0,-8-1 0,9 1 0,4 0 0,18 3 0,0 1 0,4 1 0,-9-2 0,-8-1 0,-7-2 0,-9 0 0,-3 0 0,-2 1 0,7 5 0,17 5 0,3 1 0,19-3 0,6-4 0,23-5 0,-1 0 0,-26 0 0,-1 0 0,16 0 0,5 0 0,-38-2 0,-5-2 0,-11-2 0,3 0 0,7 0 0,9-1 0,6 0 0,-3-2 0,-12 2 0,-10 3 0,-8 3 0,2-1 0,20 2 0,39-5 0,-18 4 0,3 1 0,41 0 0,-8 0 0,-61 4 0,-13-4 0,2 6 0,29 2 0,12 2 0,10 1 0,9-2 0,2 0 0,-3-1 0,-2-2 0,-9-3 0,-11-2 0,-12-4 0,-7 1 0,-13 2 0,-4 0 0,-8 2 0,-4-2 0,-6 1 0,6-2 0,-2-1 0,8-2 0,-3-2 0,2 0 0,-4 0 0,-4 1 0,-4 5 0,-1-1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06.337"/>
    </inkml:context>
    <inkml:brush xml:id="br0">
      <inkml:brushProperty name="width" value="0.025" units="cm"/>
      <inkml:brushProperty name="height" value="0.025" units="cm"/>
    </inkml:brush>
  </inkml:definitions>
  <inkml:trace contextRef="#ctx0" brushRef="#br0">7 73 24575,'-2'5'0,"-1"0"0,3 1 0,-2 2 0,2 1 0,0 4 0,2-1 0,-2-1 0,2-4 0,-1-4 0,6-1 0,7-6 0,13 1 0,12-3 0,6 2 0,5 1 0,-11-3 0,-4 5 0,-9-4 0,-4 4 0,6-2 0,5 2 0,4-1 0,-8 2 0,-11-1 0,-5 1 0,15-2 0,10 4 0,5-1 0,-9 1 0,-13-2 0,2 0 0,21 0 0,38-3 0,-29 2 0,4-1 0,9-3 0,-1 0 0,-12 1 0,-3 0 0,39-8 0,-43 3 0,-6 4 0,-3 1 0,18 2 0,21-1 0,6-5 0,2-1 0,-25-1 0,-9 3 0,-15 2 0,8 3 0,9 2 0,43 0 0,-15 0 0,-26 0 0,2 0 0,38 0 0,-2 0 0,-11 0 0,-13-2 0,-25 2 0,-8-3 0,-15 3 0,-4-2 0,7 2 0,39-2 0,1 2 0,-12 1 0,1 1 0,35-1 0,-10 1 0,-16-2 0,-21 0 0,-4-2 0,4 2 0,-5-2 0,18 2 0,7 0 0,21 0 0,-13 0 0,-9 0 0,-22 0 0,-10 0 0,13 0 0,-5-2 0,14 2 0,-2-5 0,17 5 0,7-2 0,9 2 0,-16 0 0,27 0 0,8 3 0,-35-1 0,-1 0 0,37 1 0,-14 0 0,-47-3 0,2 0 0,-9 0 0,5 0 0,15 0 0,15 3 0,-14-3 0,-8 3 0,-29-1 0,-3-2 0,11 2 0,5-2 0,2 0 0,-12 0 0,-11 0 0,-9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09.296"/>
    </inkml:context>
    <inkml:brush xml:id="br0">
      <inkml:brushProperty name="width" value="0.025" units="cm"/>
      <inkml:brushProperty name="height" value="0.025" units="cm"/>
    </inkml:brush>
  </inkml:definitions>
  <inkml:trace contextRef="#ctx0" brushRef="#br0">0 56 24575,'44'-9'0,"-12"0"0,12 2 0,-22 3 0,-7 1 0,-6 2 0,0-2 0,5 3 0,3-5 0,-4 4 0,-4-2 0,-3 3 0,9 0 0,7 0 0,5 0 0,9 0 0,-8 0 0,4 0 0,5 0 0,24 0 0,16 0 0,13 0 0,-13 0 0,-24 0 0,-18 0 0,-9 0 0,9 0 0,9 0 0,13 0 0,-2 2 0,-7 0 0,-17 1 0,2-1 0,-10-2 0,11 0 0,-2 0 0,12 0 0,-10 0 0,9 0 0,-6 0 0,21 0 0,26 6 0,-15-5 0,-7 5 0,-38-6 0,-15 0 0,-1 0 0,-2 0 0,1 0 0,5 0 0,4-2 0,8 1 0,-4 0 0,3-1 0,-6 2 0,10-2 0,6 0 0,18 1 0,11-1 0,-5 2 0,-14 0 0,-18-1 0,-12 0 0,4 0 0,2 1 0,10 0 0,4 0 0,8 0 0,3 0 0,6 0 0,-4 0 0,-4 0 0,-13 0 0,-3 0 0,-1 0 0,-1 0 0,4 0 0,5 0 0,16 2 0,3 1 0,11 0 0,-11-1 0,4-2 0,-21 2 0,-2-2 0,-10 4 0,-3-4 0,9 2 0,22 0 0,33 5 0,-31-4 0,1 1 0,45 3 0,-29-5 0,-31-2 0,-9 0 0,40 0 0,12 0 0,-19 2 0,3-1 0,-13 0 0,0-1 0,1 0 0,-3-2 0,19-3 0,14-4 0,-22 2 0,8 2 0,-32 2 0,-17 1 0,-13 2 0,-4 0 0,0 0 0,0 0 0,0-1 0,1 0 0,0 0 0,2 1 0,1 0 0,-1 0 0,5-2 0,1 2 0,4-2 0,-2 1 0,5 0 0,-8-2 0,3 3 0,-7-3 0,-1 3 0,5-3 0,1 2 0,1-1 0,-3 1 0,-7 1 0,-1-2 0,2 2 0,8 0 0,1 0 0,11-1 0,-4 0 0,-3-2 0,-3 2 0,-4 0 0,6 1 0,2 0 0,-3 0 0,-3 0 0,-5 0 0,-3 0 0,0 0 0,-2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2.322"/>
    </inkml:context>
    <inkml:brush xml:id="br0">
      <inkml:brushProperty name="width" value="0.025" units="cm"/>
      <inkml:brushProperty name="height" value="0.025" units="cm"/>
    </inkml:brush>
  </inkml:definitions>
  <inkml:trace contextRef="#ctx0" brushRef="#br0">1 0 24575,'28'2'0,"-2"-1"0,5 1 0,-7-1 0,0 0 0,-8 2 0,-4-1 0,7 2 0,34 14 0,1-5 0,17 7 0,-33-13 0,-11-3 0,-18-3 0,1 0 0,-5-1 0,3 2 0,-1 0 0,-2 4 0,-2 6 0,-3 7 0,0 9 0,0-3 0,0-1 0,0-9 0,0 0 0,2-4 0,0 1 0,3-3 0,-2-2 0,2-4 0,1-2 0,3-1 0,8-1 0,19-2 0,-3-1 0,7-1 0,-12 1 0,4 0 0,11-3 0,15 2 0,-8-2 0,-3 1 0,-20-1 0,-3 0 0,-5-1 0,4 0 0,0 0 0,-5 1 0,-5 1 0,-8 1 0,-2 1 0,2-3 0,-2 0 0,4-5 0,4 3 0,7-9 0,-1 4 0,7-5 0,-1 1 0,-7 7 0,2-1 0,-11 10 0,-2-1 0,7-1 0,-2 1 0,-1-2 0,-7 3 0,-4 0 0,-2 2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5.686"/>
    </inkml:context>
    <inkml:brush xml:id="br0">
      <inkml:brushProperty name="width" value="0.025" units="cm"/>
      <inkml:brushProperty name="height" value="0.025" units="cm"/>
    </inkml:brush>
  </inkml:definitions>
  <inkml:trace contextRef="#ctx0" brushRef="#br0">0 3 24575,'0'-1'0,"0"-1"0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43.154"/>
    </inkml:context>
    <inkml:brush xml:id="br0">
      <inkml:brushProperty name="width" value="0.025" units="cm"/>
      <inkml:brushProperty name="height" value="0.025" units="cm"/>
    </inkml:brush>
  </inkml:definitions>
  <inkml:trace contextRef="#ctx0" brushRef="#br0">1 18 24575,'30'4'0,"7"3"0,15-1 0,29 7 0,10-6 0,-37-2 0,0-1 0,45-1 0,-19-3 0,-6 0 0,0 0 0,-4 0 0,18-6 0,-38 4 0,2 0 0,10-2 0,0-1 0,-1 1 0,-2-1 0,-5-1 0,-3-1 0,25-8 0,-16 8 0,3 3 0,-7 4 0,1 2 0,22 0 0,-3 1 0,19 7 0,-24-7 0,-46-3 0,-9 3 0,-5-2 0,-10 2 0,-29-3 0,-16 0 0,6 0 0,8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6.056"/>
    </inkml:context>
    <inkml:brush xml:id="br0">
      <inkml:brushProperty name="width" value="0.025" units="cm"/>
      <inkml:brushProperty name="height" value="0.025" units="cm"/>
    </inkml:brush>
  </inkml:definitions>
  <inkml:trace contextRef="#ctx0" brushRef="#br0">0 9 24575,'17'-3'0,"-11"2"0,7-3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6.305"/>
    </inkml:context>
    <inkml:brush xml:id="br0">
      <inkml:brushProperty name="width" value="0.025" units="cm"/>
      <inkml:brushProperty name="height" value="0.025" units="cm"/>
    </inkml:brush>
  </inkml:definitions>
  <inkml:trace contextRef="#ctx0" brushRef="#br0">12 0 24575,'-6'0'0,"1"0"0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6.553"/>
    </inkml:context>
    <inkml:brush xml:id="br0">
      <inkml:brushProperty name="width" value="0.025" units="cm"/>
      <inkml:brushProperty name="height" value="0.025" units="cm"/>
    </inkml:brush>
  </inkml:definitions>
  <inkml:trace contextRef="#ctx0" brushRef="#br0">27 1 24575,'-2'1'0,"-1"0"0,0 0 0,-1-1 0,-2 0 0,2 0 0,1 0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6.776"/>
    </inkml:context>
    <inkml:brush xml:id="br0">
      <inkml:brushProperty name="width" value="0.025" units="cm"/>
      <inkml:brushProperty name="height" value="0.025" units="cm"/>
    </inkml:brush>
  </inkml:definitions>
  <inkml:trace contextRef="#ctx0" brushRef="#br0">3 1 24575,'-2'0'0,"1"0"0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7.014"/>
    </inkml:context>
    <inkml:brush xml:id="br0">
      <inkml:brushProperty name="width" value="0.025" units="cm"/>
      <inkml:brushProperty name="height" value="0.025" units="cm"/>
    </inkml:brush>
  </inkml:definitions>
  <inkml:trace contextRef="#ctx0" brushRef="#br0">0 1 24575,'1'4'0,"1"0"0,1-2 0,0-1 0,0 2 0,-1-2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46.019"/>
    </inkml:context>
    <inkml:brush xml:id="br0">
      <inkml:brushProperty name="width" value="0.025" units="cm"/>
      <inkml:brushProperty name="height" value="0.025" units="cm"/>
    </inkml:brush>
  </inkml:definitions>
  <inkml:trace contextRef="#ctx0" brushRef="#br0">39 799 24575,'0'-16'0,"0"-5"0,0-13 0,0-9 0,2-1 0,-2-6 0,2 14 0,0 5 0,-2 8 0,2 8 0,0-3 0,-2-2 0,2-1 0,-2-20 0,0-6 0,-2-9 0,-1 12 0,-1 15 0,0 8 0,-2 1 0,2-2 0,-2-11 0,-1-2 0,1 0 0,1 8 0,1 16 0,7 6 0,11 5 0,16 3 0,2-1 0,6 1 0,-2-3 0,1 0 0,19 2 0,-6-2 0,6 3 0,-25-3 0,-8 0 0,-16 0 0,3 0 0,14 0 0,8 2 0,7-2 0,-10 2 0,-10-2 0,-6 0 0,0 0 0,7 0 0,-2 0 0,7 0 0,-9 0 0,-3 0 0,-4 0 0,-5 0 0,3-1 0,0 0 0,0 0 0,1 1 0,3-2 0,6 2 0,-1-2 0,-1 2 0,-9 0 0,0 0 0,-1-1 0,6 0 0,0 0 0,1 1 0,-1 0 0,-3 0 0,-4 1 0,-1 4 0,-3 5 0,-2 7 0,-2 3 0,-1 6 0,-3 6 0,3 20 0,0-10 0,3 11 0,2-18 0,0 0 0,2 2 0,2 1 0,3 1 0,-2-7 0,1 0 0,-4-10 0,2 4 0,-2-6 0,1-4 0,-3-6 0,2-5 0,-2-2 0,0 1 0,0 2 0,0 0 0,0 0 0,0 1 0,0-4 0,0 5 0,0 0 0,0 2 0,0 3 0,0-4 0,0 0 0,0-3 0,0-1 0,0 0 0,0 0 0,0-2 0,0-1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48.876"/>
    </inkml:context>
    <inkml:brush xml:id="br0">
      <inkml:brushProperty name="width" value="0.025" units="cm"/>
      <inkml:brushProperty name="height" value="0.025" units="cm"/>
    </inkml:brush>
  </inkml:definitions>
  <inkml:trace contextRef="#ctx0" brushRef="#br0">0 1270 24575,'2'-20'0,"0"1"0,5-13 0,-3 4 0,4-4 0,4-13 0,-4 2 0,4-7 0,-10 10 0,0 2 0,0 9 0,0 6 0,1 8 0,1 1 0,-2-1 0,1-2 0,-1 0 0,0 0 0,2-6 0,-4 5 0,2-6 0,0 1 0,-2 5 0,2-2 0,-2 8 0,0 0 0,0 1 0,0-1 0,0 1 0,0-1 0,0 1 0,0-1 0,0 1 0,0 1 0,0 3 0,0-5 0,0 5 0,-1-7 0,0 1 0,0-4 0,1 0 0,0-6 0,0 4 0,0-4 0,0 8 0,0-1 0,0 3 0,0-3 0,1 3 0,0-6 0,0 2 0,-1-2 0,0 0 0,2 2 0,-2 0 0,2-2 0,-2-3 0,0 0 0,0 2 0,0 4 0,0 7 0,0 0 0,-2 3 0,2 3 0,-2-4 0,2-1 0,-1-1 0,0-4 0,-2 3 0,3 3 0,-2 0 0,2 4 0,3 2 0,25-3 0,5 4 0,16-3 0,-3 3 0,7 0 0,4-2 0,3 1 0,-13-1 0,-4 2 0,-4 0 0,8 0 0,3 0 0,18 0 0,-4 2 0,12 1 0,-21 0 0,-19 0 0,-15-3 0,-10 0 0,-5 0 0,8-2 0,-3 2 0,5-2 0,-6 2 0,1 0 0,-8 0 0,0 0 0,0 0 0,1 0 0,1 0 0,0 0 0,0-1 0,-2 0 0,-1 5 0,-5 12 0,-1 8 0,-6 26 0,2 14 0,0 14 0,5 3 0,-4 5 0,3-8 0,-2 14 0,11-7 0,2-29 0,3 0 0,7 24 0,2 2 0,-12-43 0,-5-19 0,-2-6 0,0-5 0,0 3 0,0 1 0,0 5 0,0-5 0,0-2 0,0-6 0,0-2 0,0 0 0,0 0 0,0 1 0,0-1 0,0 0 0,0 0 0,0 1 0,0 0 0,0 1 0,0 2 0,0 0 0,0-2 0,0 0 0,0-2 0,0-1 0,0-1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56.042"/>
    </inkml:context>
    <inkml:brush xml:id="br0">
      <inkml:brushProperty name="width" value="0.025" units="cm"/>
      <inkml:brushProperty name="height" value="0.025" units="cm"/>
    </inkml:brush>
  </inkml:definitions>
  <inkml:trace contextRef="#ctx0" brushRef="#br0">83 340 24575,'-3'-4'0,"0"-3"0,-2-4 0,-1-1 0,0-1 0,-1-3 0,3 3 0,-5-2 0,6 5 0,-5 2 0,6 3 0,-3-5 0,2-3 0,-1 2 0,2-3 0,-1 5 0,2 2 0,-2-1 0,3 5 0,-2-2 0,2 0 0,0-1 0,0-3 0,0-3 0,0 1 0,0-2 0,0 5 0,0-4 0,0 3 0,0-2 0,0 3 0,-1 0 0,0-1 0,0-2 0,1 4 0,0 2 0,0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58.461"/>
    </inkml:context>
    <inkml:brush xml:id="br0">
      <inkml:brushProperty name="width" value="0.025" units="cm"/>
      <inkml:brushProperty name="height" value="0.025" units="cm"/>
    </inkml:brush>
  </inkml:definitions>
  <inkml:trace contextRef="#ctx0" brushRef="#br0">170 671 24575,'3'-5'0,"-1"0"0,-1 2 0,1 1 0,-3 1 0,-7-2 0,-9-4 0,-1 1 0,-1-2 0,0 5 0,1-1 0,-8 0 0,5 0 0,4 0 0,8 2 0,6-1 0,1 2 0,2-2 0,0 0 0,0-1 0,2 0 0,-1-1 0,1-2 0,0 1 0,-1 1 0,-1-2 0,2 4 0,-1-3 0,-1 1 0,3 0 0,-2 0 0,0 2 0,0 0 0,0 0 0,1 1 0,2-1 0,1 0 0,1-1 0,-1 0 0,-1 1 0,-2 1 0,0-1 0,4 1 0,2-1 0,0 0 0,1-1 0,-4 1 0,-1 0 0,-1 1 0,0-1 0,-1 2 0,2-2 0,-1-1 0,3 1 0,-3-1 0,2 0 0,0 1 0,0 0 0,1 1 0,-2-1 0,-1 0 0,-3-3 0,-2-3 0,0-4 0,0 0 0,-1 1 0,2 3 0,0-1 0,-3-2 0,2-2 0,-2 1 0,2 5 0,2 2 0,0-1 0,-1 0 0,0-2 0,0 1 0,1-2 0,0-5 0,-2-7 0,2 0 0,-2 0 0,2 7 0,-2 6 0,2 4 0,-2 2 0,2 0 0,0-1 0,0 0 0,0-2 0,2 4 0,0-2 0,1 0 0,0-1 0,2-1 0,-2 1 0,3-2 0,-2 4 0,0 0 0,1 0 0,0 3 0,2-3 0,5 1 0,3-4 0,7-2 0,0 2 0,1-2 0,2 3 0,4-2 0,6-4 0,-7 3 0,-3-1 0,-14 4 0,-3 2 0,-4 0 0,2-1 0,1 1 0,3 0 0,3 1 0,-2-1 0,-3 1 0,-3 0 0,-2 0 0,0 0 0,-1 0 0,-1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2:59.823"/>
    </inkml:context>
    <inkml:brush xml:id="br0">
      <inkml:brushProperty name="width" value="0.025" units="cm"/>
      <inkml:brushProperty name="height" value="0.025" units="cm"/>
    </inkml:brush>
  </inkml:definitions>
  <inkml:trace contextRef="#ctx0" brushRef="#br0">1 93 24575,'5'-2'0,"2"-1"0,10 1 0,16-2 0,8-5 0,15 5 0,-1-6 0,8 4 0,-4 0 0,27-1 0,-32 4 0,12 0 0,-39 0 0,-5 2 0,-9 0 0,3 1 0,4 0 0,20 0 0,44 0 0,-24-1 0,4 2-269,18 0 1,1 1 268,-11-2 0,-4 1 0,-12 1 0,-8-1 0,-6-1 0,-24 0 0,-9 0 0,21 0 0,20 0 537,24-2-537,1-1 0,6-3 0,-35 3 0,6 1 0,-10 2 0,37 0 0,-24 0 0,3 0 0,14 0 0,-1 0 0,-14 0 0,-5 0 0,25 0 0,-54 0 0,-9-2 0,-2 2 0,5-3 0,-4 2 0,-3 0 0,0 1 0,13 0 0,3 0 0,9 0 0,-5-2 0,-6 1 0,-9 0 0,-4 1 0,-6 0 0,5 0 0,14-2 0,27 1 0,6-1 0,0 2 0,-22-1 0,-20 0 0,-11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44.300"/>
    </inkml:context>
    <inkml:brush xml:id="br0">
      <inkml:brushProperty name="width" value="0.025" units="cm"/>
      <inkml:brushProperty name="height" value="0.025" units="cm"/>
    </inkml:brush>
  </inkml:definitions>
  <inkml:trace contextRef="#ctx0" brushRef="#br0">0 0 24575,'76'15'0,"-8"-6"0,-14-1 0,1-1 0,39-1 0,0-4 0,-38 0 0,4 0-479,9 4 1,3 1 478,6 0 0,6 1-505,-8-1 1,4 0 0,-1-1 504,21 0 0,-1-3 0,-22-2 0,1-2 0,-7-1 0,-10-1 0,-7-3 0,26-10 0,-52 9 0,-3 0 658,0 5-658,7-2 1812,9 3-1812,-2-4 0,-8 4 0,-12-5 0,-11 6 0,9-1 0,4 1 0,1 0 0,-5 0 0,-10 0 0,-4 0 0,2 0 0,-19 0 0,11 0 0,-12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01.139"/>
    </inkml:context>
    <inkml:brush xml:id="br0">
      <inkml:brushProperty name="width" value="0.025" units="cm"/>
      <inkml:brushProperty name="height" value="0.025" units="cm"/>
    </inkml:brush>
  </inkml:definitions>
  <inkml:trace contextRef="#ctx0" brushRef="#br0">1 42 24575,'21'-1'0,"8"-4"0,16-2 0,-8 0 0,3-2 0,-20 5 0,-4-2 0,-9 5 0,-6-1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02.342"/>
    </inkml:context>
    <inkml:brush xml:id="br0">
      <inkml:brushProperty name="width" value="0.025" units="cm"/>
      <inkml:brushProperty name="height" value="0.025" units="cm"/>
    </inkml:brush>
  </inkml:definitions>
  <inkml:trace contextRef="#ctx0" brushRef="#br0">0 85 24575,'2'-3'0,"1"-1"0,2 0 0,2-4 0,1 2 0,-2-2 0,2 1 0,-5 4 0,0-2 0,2 4 0,-2-3 0,6 1 0,1 0 0,-2-1 0,0 1 0,-3 0 0,-2 1 0,7-1 0,4 1 0,16 0 0,-1-2 0,-4 4 0,-12-2 0,-11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03.119"/>
    </inkml:context>
    <inkml:brush xml:id="br0">
      <inkml:brushProperty name="width" value="0.025" units="cm"/>
      <inkml:brushProperty name="height" value="0.025" units="cm"/>
    </inkml:brush>
  </inkml:definitions>
  <inkml:trace contextRef="#ctx0" brushRef="#br0">1 9 24575,'8'0'0,"-2"0"0,7 0 0,-2-1 0,10 0 0,7 0 0,24-2 0,-2 3 0,-4-3 0,-20 3 0,-20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7.891"/>
    </inkml:context>
    <inkml:brush xml:id="br0">
      <inkml:brushProperty name="width" value="0.025" units="cm"/>
      <inkml:brushProperty name="height" value="0.025" units="cm"/>
    </inkml:brush>
  </inkml:definitions>
  <inkml:trace contextRef="#ctx0" brushRef="#br0">3 0 24575,'-1'0'0,"-1"0"0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8.092"/>
    </inkml:context>
    <inkml:brush xml:id="br0">
      <inkml:brushProperty name="width" value="0.025" units="cm"/>
      <inkml:brushProperty name="height" value="0.025" units="cm"/>
    </inkml:brush>
  </inkml:definitions>
  <inkml:trace contextRef="#ctx0" brushRef="#br0">16 3 24575,'-5'-1'0,"1"1"0,1-2 0,1 2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8.362"/>
    </inkml:context>
    <inkml:brush xml:id="br0">
      <inkml:brushProperty name="width" value="0.025" units="cm"/>
      <inkml:brushProperty name="height" value="0.025" units="cm"/>
    </inkml:brush>
  </inkml:definitions>
  <inkml:trace contextRef="#ctx0" brushRef="#br0">1 0 24575,'2'0'0,"-1"0"0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8.566"/>
    </inkml:context>
    <inkml:brush xml:id="br0">
      <inkml:brushProperty name="width" value="0.025" units="cm"/>
      <inkml:brushProperty name="height" value="0.025" units="cm"/>
    </inkml:brush>
  </inkml:definitions>
  <inkml:trace contextRef="#ctx0" brushRef="#br0">10 3 24575,'-2'-2'0,"1"1"0,-3 1 0,3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8.993"/>
    </inkml:context>
    <inkml:brush xml:id="br0">
      <inkml:brushProperty name="width" value="0.025" units="cm"/>
      <inkml:brushProperty name="height" value="0.025" units="cm"/>
    </inkml:brush>
  </inkml:definitions>
  <inkml:trace contextRef="#ctx0" brushRef="#br0">49 0 24575,'-5'0'0,"-6"0"0,-2 0 0,2 0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9.195"/>
    </inkml:context>
    <inkml:brush xml:id="br0">
      <inkml:brushProperty name="width" value="0.025" units="cm"/>
      <inkml:brushProperty name="height" value="0.025" units="cm"/>
    </inkml:brush>
  </inkml:definitions>
  <inkml:trace contextRef="#ctx0" brushRef="#br0">4 0 24575,'-2'0'0,"1"0"0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9.354"/>
    </inkml:context>
    <inkml:brush xml:id="br0">
      <inkml:brushProperty name="width" value="0.025" units="cm"/>
      <inkml:brushProperty name="height" value="0.02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48.259"/>
    </inkml:context>
    <inkml:brush xml:id="br0">
      <inkml:brushProperty name="width" value="0.025" units="cm"/>
      <inkml:brushProperty name="height" value="0.025" units="cm"/>
    </inkml:brush>
  </inkml:definitions>
  <inkml:trace contextRef="#ctx0" brushRef="#br0">1009 44 24575,'-71'-12'0,"-3"2"0,8 0 0,-33 4 0,12 0 0,-1 7 0,48 2 0,14 1 0,11 0 0,-4-2 0,-8 6 0,-5 1 0,-4 7 0,-5 2 0,-5 11 0,-5 5 0,2 4 0,2 2 0,19-10 0,-1 4 0,15-9 0,1 9 0,7 9 0,3 0 0,1 1 0,4-9 0,4-1 0,1-1 0,6 3 0,3 4 0,2-8 0,7 5 0,-10-17 0,1-5 0,-6-4 0,8 3 0,12 10 0,11 8 0,7 4 0,5 4 0,2-1 0,7 7 0,-4-5 0,-6-9 0,-9-6 0,-18-15 0,-8-1 0,-4-1 0,3-1 0,3 4 0,14 1 0,4 0 0,8 1 0,0-2 0,-10-3 0,-1-1 0,-9-3 0,1 1 0,-4-4 0,-1 2 0,6-4 0,0 0 0,5-2 0,5-5 0,-1 1 0,23-7 0,-5 1 0,11-9 0,-11 6 0,-15-3 0,-7 3 0,-10-6 0,-3 2 0,-3 0 0,-4 6 0,-8 8 0,4-5 0,6-7 0,2-7 0,6-9 0,-5 5 0,-2-8 0,-1 10 0,2-6 0,2 7 0,-5 6 0,1-4 0,-9 5 0,-1-3 0,-2-8 0,-2 11 0,0-6 0,0 11 0,0 1 0,2-4 0,-2-5 0,2-3 0,-4-10 0,-2 1 0,-12-9 0,-4 1 0,-1 9 0,4 8 0,8 10 0,4 5 0,-4-7 0,3 2 0,-10-8 0,1 2 0,-13-4 0,1 0 0,-9 1 0,12 8 0,-9-1 0,7 3 0,-15-7 0,2 1 0,-5-2 0,0 5 0,5 1 0,11 7 0,11 2 0,10 5 0,-1-1 0,-2-1 0,-2-1 0,3 2 0,1 1 0,1-1 0,-2 2 0,2-2 0,-5 2 0,1 0 0,-2 0 0,1 0 0,6 2 0,1 0 0,4 2 0,1 0 0,-3 2 0,1-2 0,-2 6 0,1-1 0,-1 1 0,1 0 0,-1-5 0,1 0 0,-2 1 0,2 3 0,-4 4 0,1 4 0,-2 1 0,0 0 0,-5 5 0,-5 0 0,-2 3 0,2-6 0,4-2 0,6-3 0,-1-2 0,3 2 0,1-3 0,-6 3 0,5-2 0,-9 7 0,5-8 0,-7 14 0,1-4 0,-1 2 0,0-2 0,4-9 0,6-2 0,3-3 0,5-4 0,6 0 0,14 6 0,3 3 0,13 3 0,-9 1 0,9-2 0,-1-1 0,2 0 0,-4-7 0,-10-2 0,4 0 0,7 4 0,4 1 0,7 1 0,-10-4 0,4 0 0,-12-5 0,1 0 0,-12 0 0,6 0 0,-7 2 0,5 0 0,-8 0 0,1-1 0,-6 1 0,0-1 0,-3 1 0,10 5 0,2-2 0,2 3 0,-3-3 0,-5-1 0,-4-1 0,2 0 0,-6-3 0,0 1 0,15 8 0,-5-2 0,7 4 0,-10-8 0,-5-1 0,4 2 0,0 0 0,0 1 0,1-3 0,-6-2 0,-2-2 0,-10-4 0,-4 0 0,-4 0 0,-5 1 0,-16 3 0,17-2 0,-7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19.950"/>
    </inkml:context>
    <inkml:brush xml:id="br0">
      <inkml:brushProperty name="width" value="0.025" units="cm"/>
      <inkml:brushProperty name="height" value="0.025" units="cm"/>
    </inkml:brush>
  </inkml:definitions>
  <inkml:trace contextRef="#ctx0" brushRef="#br0">1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0.241"/>
    </inkml:context>
    <inkml:brush xml:id="br0">
      <inkml:brushProperty name="width" value="0.025" units="cm"/>
      <inkml:brushProperty name="height" value="0.025" units="cm"/>
    </inkml:brush>
  </inkml:definitions>
  <inkml:trace contextRef="#ctx0" brushRef="#br0">1 10 24575,'0'-5'0,"0"3"0,0-1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0.478"/>
    </inkml:context>
    <inkml:brush xml:id="br0">
      <inkml:brushProperty name="width" value="0.025" units="cm"/>
      <inkml:brushProperty name="height" value="0.025" units="cm"/>
    </inkml:brush>
  </inkml:definitions>
  <inkml:trace contextRef="#ctx0" brushRef="#br0">42 4 24575,'-6'0'0,"0"0"0,-4 0 0,1-1 0,4 0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0.681"/>
    </inkml:context>
    <inkml:brush xml:id="br0">
      <inkml:brushProperty name="width" value="0.025" units="cm"/>
      <inkml:brushProperty name="height" value="0.025" units="cm"/>
    </inkml:brush>
  </inkml:definitions>
  <inkml:trace contextRef="#ctx0" brushRef="#br0">17 1 24575,'-5'3'0,"1"-1"0,0 4 0,2-2 0,0-1 0,2-2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0.896"/>
    </inkml:context>
    <inkml:brush xml:id="br0">
      <inkml:brushProperty name="width" value="0.025" units="cm"/>
      <inkml:brushProperty name="height" value="0.025" units="cm"/>
    </inkml:brush>
  </inkml:definitions>
  <inkml:trace contextRef="#ctx0" brushRef="#br0">1 1 24575,'0'3'0,"0"7"0,1 3 0,5 6 0,0-6 0,2-2 0,1-6 0,-2-3 0,-2 0 0,-2-2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1.119"/>
    </inkml:context>
    <inkml:brush xml:id="br0">
      <inkml:brushProperty name="width" value="0.025" units="cm"/>
      <inkml:brushProperty name="height" value="0.025" units="cm"/>
    </inkml:brush>
  </inkml:definitions>
  <inkml:trace contextRef="#ctx0" brushRef="#br0">0 4 24575,'8'-2'0,"-1"0"0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1.333"/>
    </inkml:context>
    <inkml:brush xml:id="br0">
      <inkml:brushProperty name="width" value="0.025" units="cm"/>
      <inkml:brushProperty name="height" value="0.025" units="cm"/>
    </inkml:brush>
  </inkml:definitions>
  <inkml:trace contextRef="#ctx0" brushRef="#br0">1 3 24575,'0'-2'0,"0"1"0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3.211"/>
    </inkml:context>
    <inkml:brush xml:id="br0">
      <inkml:brushProperty name="width" value="0.025" units="cm"/>
      <inkml:brushProperty name="height" value="0.025" units="cm"/>
    </inkml:brush>
  </inkml:definitions>
  <inkml:trace contextRef="#ctx0" brushRef="#br0">1 18 24575,'39'0'0,"32"3"0,8-3 0,1 3 0,-28-3 0,-1-2 0,19 1 0,2-3 0,11 3 0,-11-1 0,11 2 0,-11 0 0,1-2 0,-23-3 0,-11 2 0,-10-1 0,-11 4 0,-4 0 0,-8 0 0,-3 0 0,-2 0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3.932"/>
    </inkml:context>
    <inkml:brush xml:id="br0">
      <inkml:brushProperty name="width" value="0.025" units="cm"/>
      <inkml:brushProperty name="height" value="0.025" units="cm"/>
    </inkml:brush>
  </inkml:definitions>
  <inkml:trace contextRef="#ctx0" brushRef="#br0">1 1 24575,'31'0'0,"17"0"0,26 0 0,16 3 0,-35-3 0,-1 0 0,23 3 0,-1-5 0,-51 1 0,-5-1 0,-15 2 0,0 0 0,-3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0.513"/>
    </inkml:context>
    <inkml:brush xml:id="br0">
      <inkml:brushProperty name="width" value="0.025" units="cm"/>
      <inkml:brushProperty name="height" value="0.025" units="cm"/>
    </inkml:brush>
  </inkml:definitions>
  <inkml:trace contextRef="#ctx0" brushRef="#br0">90 4 24575,'-3'-2'0,"0"1"0,0 1 0,-4 0 0,2 0 0,-4 1 0,1 3 0,1 1 0,-2 4 0,0 2 0,2-2 0,-1 3 0,3-5 0,2 0 0,1 1 0,1 4 0,1 3 0,1 2 0,1-5 0,3-4 0,-2-6 0,5 1 0,1-1 0,2 0 0,0 0 0,-1-4 0,-3 0 0,7-9 0,-4 3 0,4-9 0,-5 7 0,-4 0 0,0 3 0,-3 1 0,-1 1 0,-1 0 0,0 1 0,0 0 0,-3-1 0,-2 1 0,-6-2 0,-2-3 0,-4 3 0,7 1 0,-1 3 0,9 0 0,0 2 0,-2-1 0,-1 1 0,-2 3 0,1-1 0,-1 6 0,3-4 0,1 6 0,3-3 0,0 6 0,0-4 0,0 3 0,1-7 0,0 2 0,5-5 0,3-3 0,6-2 0,5-5 0,-5 0 0,-4 0 0,-5 1 0,-3 3 0,-1 0 0,0 1 0,-2-2 0,0 0 0,0 0 0,-2 3 0,-3 1 0,0 2 0,-6 3 0,4 0 0,-1 6 0,2 1 0,2 11 0,6 5 0,3-3 0,-1-6 0,2-11 0,2-5 0,5-4 0,2 0 0,-1-2 0,-1-4 0,-5-2 0,-1-3 0,-4-3 0,-1 4 0,0-2 0,-2 7 0,-3 0 0,-2 3 0,-10-2 0,-8 0 0,2 0 0,-1 4 0,11-1 0,3 3 0,-1-3 0,4 2 0,-2 0 0,4 1 0,4 4 0,15 12 0,14 11 0,-7-8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49.508"/>
    </inkml:context>
    <inkml:brush xml:id="br0">
      <inkml:brushProperty name="width" value="0.025" units="cm"/>
      <inkml:brushProperty name="height" value="0.025" units="cm"/>
    </inkml:brush>
  </inkml:definitions>
  <inkml:trace contextRef="#ctx0" brushRef="#br0">403 1 24575,'-3'0'0,"0"0"0,0 0 0,-4 0 0,2 1 0,-4 4 0,-3 3 0,-8 12 0,-14 5 0,-5 3 0,-11 6 0,0-3 0,1 7 0,6-5 0,15-8 0,14-10 0,7-7 0,2-3 0,2 0 0,-2 0 0,2 0 0,-2-1 0,1 0 0,2-5 0,4-1 0,0-2 0,1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2.257"/>
    </inkml:context>
    <inkml:brush xml:id="br0">
      <inkml:brushProperty name="width" value="0.025" units="cm"/>
      <inkml:brushProperty name="height" value="0.025" units="cm"/>
    </inkml:brush>
  </inkml:definitions>
  <inkml:trace contextRef="#ctx0" brushRef="#br0">117 44 24575,'-7'0'0,"1"1"0,0 2 0,2 1 0,-1 2 0,3 3 0,-3-3 0,5 4 0,-2-6 0,2 0 0,0 3 0,0 2 0,5 6 0,-2-2 0,4 0 0,-2-3 0,-1-6 0,1 4 0,1-4 0,13 10 0,2-3 0,5 2 0,-7-10 0,-8-9 0,0-7 0,-5 2 0,1-7 0,-5 5 0,-1-11 0,-1 6 0,-3-5 0,-3 7 0,-10-3 0,-3 6 0,-5-1 0,0 6 0,-3 2 0,3 0 0,-1 4 0,6 0 0,4 4 0,3 1 0,3 3 0,2 2 0,2 0 0,3 2 0,2 2 0,6 8 0,2-3 0,2 0 0,-2-10 0,-1-2 0,-1-3 0,6 0 0,0-2 0,5 0 0,-5-2 0,2-2 0,-4-1 0,0-5 0,-6 1 0,-1-4 0,-3 5 0,-2-2 0,0 6 0,-1-1 0,0 6 0,0 1 0,-1 0 0,1 1 0,0 0 0,1 2 0,1 2 0,2 1 0,1-3 0,1-2 0,0-6 0,-1-6 0,3-2 0,-1-8 0,6-3 0,-5 8 0,0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6.508"/>
    </inkml:context>
    <inkml:brush xml:id="br0">
      <inkml:brushProperty name="width" value="0.025" units="cm"/>
      <inkml:brushProperty name="height" value="0.025" units="cm"/>
    </inkml:brush>
  </inkml:definitions>
  <inkml:trace contextRef="#ctx0" brushRef="#br0">1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28.219"/>
    </inkml:context>
    <inkml:brush xml:id="br0">
      <inkml:brushProperty name="width" value="0.025" units="cm"/>
      <inkml:brushProperty name="height" value="0.025" units="cm"/>
    </inkml:brush>
  </inkml:definitions>
  <inkml:trace contextRef="#ctx0" brushRef="#br0">130 3 24575,'-1'-1'0,"-2"1"0,1-2 0,-5 5 0,-4 2 0,-4 4 0,-6 1 0,3 1 0,2 3 0,5-5 0,2 0 0,4-2 0,0-4 0,2 4 0,2-4 0,0 2 0,1-2 0,1 2 0,3 0 0,-1-1 0,0 0 0,3-3 0,0 0 0,3-1 0,-1 0 0,1 0 0,-4-1 0,5 0 0,-3 0 0,2 1 0,-4-1 0,-1 0 0,-2 0 0,3 1 0,-2-1 0,5-1 0,-3-1 0,5-2 0,-4 2 0,0-1 0,-3 1 0,0-1 0,1-2 0,-3 2 0,1 0 0,-1-1 0,0 0 0,0 0 0,-1 0 0,0 2 0,-3 0 0,-2-2 0,-4 0 0,1 1 0,0 1 0,2 3 0,0 0 0,-4 0 0,1 0 0,-2 2 0,-3-2 0,5 3 0,-4 3 0,6-1 0,0 6 0,3-6 0,1 3 0,3-4 0,-1 2 0,1 1 0,0-1 0,1 2 0,1-5 0,-1 2 0,4 0 0,0 2 0,4-1 0,-1-1 0,-1-3 0,4-2 0,1 0 0,4-2 0,-6 2 0,-1-3 0,-2-3 0,2 1 0,2-6 0,-5 4 0,-1 0 0,-5 2 0,0 2 0,-2 1 0,-1-2 0,-4 3 0,-4-3 0,-3 4 0,2-2 0,-4 4 0,3 0 0,-6 3 0,3 1 0,1 0 0,8 1 0,2-4 0,3 4 0,-1-2 0,14-2 0,3 4 0,6-4 0,-5 1 0,-9-2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3.809"/>
    </inkml:context>
    <inkml:brush xml:id="br0">
      <inkml:brushProperty name="width" value="0.025" units="cm"/>
      <inkml:brushProperty name="height" value="0.025" units="cm"/>
    </inkml:brush>
  </inkml:definitions>
  <inkml:trace contextRef="#ctx0" brushRef="#br0">1 56 24575,'21'0'0,"-2"0"0,6 0 0,0-2 0,3-2 0,10-6 0,4-1 0,-8 0 0,-13 1 0,-10 6 0,-14 1 0,0 4 0,-4 1 0,2 1 0,3 2 0,1 2 0,1 2 0,0 0 0,0-2 0,1-1 0,0-2 0,0 2 0,-1-1 0,0 2 0,2 1 0,0 1 0,1 0 0,0-4 0,1-2 0,0-3 0,5-1 0,13-4 0,20-4 0,17-2 0,21-7 0,-12 2 0,-15 0 0,-27 10 0,-23 6 0,-6 7 0,-3-2 0,8-5 0,0 1 0,10-4 0,-1 3 0,2 0 0,-4 0 0,-3 0 0,-1 0 0,-16 4 0,11-4 0,-13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5.250"/>
    </inkml:context>
    <inkml:brush xml:id="br0">
      <inkml:brushProperty name="width" value="0.025" units="cm"/>
      <inkml:brushProperty name="height" value="0.025" units="cm"/>
    </inkml:brush>
  </inkml:definitions>
  <inkml:trace contextRef="#ctx0" brushRef="#br0">7 1 24575,'-1'5'0,"0"-2"0,-2 5 0,3-4 0,-2 3 0,2 1 0,0-2 0,0 3 0,7-6 0,15-3 0,11-1 0,1-3 0,-4 4 0,-17-2 0,-5 1 0,-3 1 0,-2-2 0,2 2 0,-2 2 0,0-1 0,-1 3 0,-2-1 0,0 5 0,-2 2 0,2 5 0,-2-4 0,2-3 0,1-4 0,4-3 0,6-1 0,7-2 0,6 0 0,-4-2 0,0 2 0,-11-1 0,0 3 0,12-2 0,9 4 0,0-1 0,-3 1 0,-17-2 0,-1 0 0,1-3 0,-1 2 0,0-2 0,-3 3 0,3-2 0,7 0 0,4 0 0,6-3 0,-6 2 0,-6-2 0,-5 3 0,-9 3 0,-11 2 0,4 1 0,-6-3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6.633"/>
    </inkml:context>
    <inkml:brush xml:id="br0">
      <inkml:brushProperty name="width" value="0.025" units="cm"/>
      <inkml:brushProperty name="height" value="0.025" units="cm"/>
    </inkml:brush>
  </inkml:definitions>
  <inkml:trace contextRef="#ctx0" brushRef="#br0">1 0 24575,'13'9'0,"11"7"0,0-3 0,4 0 0,-7-11 0,-5-7 0,7-2 0,-9-3 0,2 1 0,-7 4 0,-3 5 0,-5 10 0,-4 4 0,0 3 0,5-7 0,19-7 0,-3-4 0,11-4 0,-14 1 0,-6 0 0,-1 1 0,10 3 0,9 0 0,0 0 0,4 0 0,-17 0 0,19 2 0,2 3 0,10-2 0,-13 3 0,-12-5 0,-13 0 0,9 3 0,4-1 0,5 4 0,-1-4 0,-11 1 0,-4-6 0,-1-1 0,-3 1 0,14-5 0,2 4 0,1-3 0,-3 4 0,-18-1 0,-8 3 0,-13-4 0,-4 4 0,-20-4 0,24 3 0,-7-1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7.837"/>
    </inkml:context>
    <inkml:brush xml:id="br0">
      <inkml:brushProperty name="width" value="0.025" units="cm"/>
      <inkml:brushProperty name="height" value="0.025" units="cm"/>
    </inkml:brush>
  </inkml:definitions>
  <inkml:trace contextRef="#ctx0" brushRef="#br0">3 1 24575,'-1'8'0,"-1"0"0,2-2 0,0-1 0,0 0 0,0 2 0,0-2 0,0 3 0,0-1 0,2 0 0,-1 2 0,3-5 0,2 0 0,7 0 0,3-1 0,7 0 0,-1-3 0,2 0 0,-2 0 0,-5-1 0,-4-3 0,-3 1 0,7-3 0,-5 3 0,4-1 0,-10 2 0,-4 2 0,-1 2 0,2 2 0,11-1 0,8 1 0,10-1 0,5-4 0,-1 1 0,-9-2 0,-9 2 0,-5 0 0,6 2 0,2 0 0,-1 0 0,-6 0 0,-3-2 0,6 0 0,10 2 0,-7-1 0,0 1 0,-10-1 0,-1 0 0,0 0 0,-2 1 0,-7-5 0,-9 1 0,4-2 0,-4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39.176"/>
    </inkml:context>
    <inkml:brush xml:id="br0">
      <inkml:brushProperty name="width" value="0.025" units="cm"/>
      <inkml:brushProperty name="height" value="0.025" units="cm"/>
    </inkml:brush>
  </inkml:definitions>
  <inkml:trace contextRef="#ctx0" brushRef="#br0">0 1 24575,'3'1'0,"11"3"0,3-2 0,11 2 0,2-1 0,-3-2 0,-7-1 0,-9 3 0,-10 5 0,-1 5 0,0 2 0,0 0 0,0-6 0,0-2 0,6-6 0,3 1 0,12-2 0,4 0 0,10-6 0,-7 3 0,1-6 0,-5 6 0,3 0 0,8 2 0,-9 2 0,2 0 0,-16 0 0,-2-1 0,-3 2 0,2 3 0,2 3 0,4 2 0,-4-4 0,5-1 0,2-5 0,4 2 0,10 0 0,16 1 0,25 0 0,0-1 0,6-6 0,-39-1 0,-13-1 0,-22 2 0,-9 0 0,-9 1 0,-15-2 0,12 3 0,-5-1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40.495"/>
    </inkml:context>
    <inkml:brush xml:id="br0">
      <inkml:brushProperty name="width" value="0.025" units="cm"/>
      <inkml:brushProperty name="height" value="0.025" units="cm"/>
    </inkml:brush>
  </inkml:definitions>
  <inkml:trace contextRef="#ctx0" brushRef="#br0">1 0 24575,'6'6'0,"3"1"0,12 8 0,11 0 0,7 1 0,2 0 0,-9-5 0,-12-4 0,-9-5 0,-10-4 0,8 0 0,14 1 0,11-1 0,5-2 0,-3-8 0,-8 0 0,2-1 0,-2 7 0,-5 3 0,-10 3 0,-2 1 0,3 8 0,14 2 0,14 2 0,7-3 0,2-5 0,-18-5 0,-12 0 0,-16-3 0,-3 1 0,-1 1 0,0-1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48.311"/>
    </inkml:context>
    <inkml:brush xml:id="br0">
      <inkml:brushProperty name="width" value="0.025" units="cm"/>
      <inkml:brushProperty name="height" value="0.025" units="cm"/>
    </inkml:brush>
  </inkml:definitions>
  <inkml:trace contextRef="#ctx0" brushRef="#br0">0 13 24575,'35'6'0,"-9"-3"0,-2 1 0,-6-4 0,7 0 0,2 0 0,8-2 0,5-1 0,0-1 0,4 1 0,-1 1 0,1 0 0,-4 0 0,-6-1 0,-17 0 0,-8 2 0,-5 0 0,1 1 0,8 0 0,11 4 0,-1-3 0,0 3 0,-11-4 0,-1 2 0,9-2 0,3 2 0,-1-2 0,-6 0 0,6 2 0,-2-2 0,6 4 0,-9-3 0,-10 0 0,-2 1 0,-2-2 0,0 1 0,3-1 0,2 0 0,6 2 0,-4-1 0,-3-1 0,-7-5 0,-3 2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51.207"/>
    </inkml:context>
    <inkml:brush xml:id="br0">
      <inkml:brushProperty name="width" value="0.025" units="cm"/>
      <inkml:brushProperty name="height" value="0.025" units="cm"/>
    </inkml:brush>
  </inkml:definitions>
  <inkml:trace contextRef="#ctx0" brushRef="#br0">778 456 24575,'-9'-2'0,"0"2"0,1-3 0,-9 1 0,-4-8 0,-11 0 0,-23-14 0,0 3 0,-9-8 0,15 7 0,19 6 0,12 6 0,4 2 0,2-2 0,-10-4 0,1 0 0,-3-4 0,1 1 0,-17-18 0,-4 3 0,-3-8 0,10 15 0,9 5 0,6 3 0,-9-5 0,11 5 0,0 3 0,15 11 0,7 12 0,6 3 0,4 6 0,6 0 0,4-2 0,19 12 0,-1-2 0,2 1 0,-20-13 0,-12-9 0,-1-3 0,2 0 0,1 0 0,-3 0 0,-6-2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49.998"/>
    </inkml:context>
    <inkml:brush xml:id="br0">
      <inkml:brushProperty name="width" value="0.025" units="cm"/>
      <inkml:brushProperty name="height" value="0.025" units="cm"/>
    </inkml:brush>
  </inkml:definitions>
  <inkml:trace contextRef="#ctx0" brushRef="#br0">1 74 24575,'4'-1'0,"7"-1"0,5-2 0,3 2 0,1-1 0,-4 1 0,3-2 0,3 2 0,16-2 0,8 4 0,0-4 0,-9 3 0,-18-1 0,-11 2 0,2 0 0,0-1 0,1 0 0,-7-7 0,-11-5 0,2 4 0,-3-2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51.090"/>
    </inkml:context>
    <inkml:brush xml:id="br0">
      <inkml:brushProperty name="width" value="0.025" units="cm"/>
      <inkml:brushProperty name="height" value="0.025" units="cm"/>
    </inkml:brush>
  </inkml:definitions>
  <inkml:trace contextRef="#ctx0" brushRef="#br0">571 11 24575,'-4'1'0,"1"-1"0,-2 2 0,0-2 0,-9 0 0,-5 2 0,-8 0 0,4 0 0,0 0 0,6-2 0,-2 0 0,5 0 0,0 0 0,5 0 0,0 0 0,-1 0 0,-3 0 0,-4 0 0,-1 0 0,-1 0 0,5-1 0,-3 0 0,-5 0 0,-3-1 0,2 1 0,2 0 0,7 1 0,1 0 0,0 0 0,1 0 0,4 0 0,0 0 0,3 0 0,-2-2 0,-3 2 0,0-2 0,-6 0 0,7 2 0,-4-2 0,3 2 0,4 0 0,0 0 0,2 0 0,3-3 0,-1 3 0,2-3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40.902"/>
    </inkml:context>
    <inkml:brush xml:id="br0">
      <inkml:brushProperty name="width" value="0.025" units="cm"/>
      <inkml:brushProperty name="height" value="0.025" units="cm"/>
    </inkml:brush>
  </inkml:definitions>
  <inkml:trace contextRef="#ctx0" brushRef="#br0">0 1 24575,'3'0'0,"12"2"0,20 1 0,27 7 0,12-3 0,-21-3 0,1 0 0,28 1 0,11-4 0,-29-1 0,-15-1 0,-13-2 0,0 0 0,-13 1 0,11-2 0,-12 4 0,2-4 0,-5 4 0,0-4 0,-2 2 0,-2-1 0,-6 1 0,-3 0 0,-1 1 0,10 0 0,4 0 0,18 3 0,5 1 0,9 0 0,-10-1 0,-10-2 0,-15 0 0,-9 0 0,3 0 0,-3 0 0,0 0 0,7 1 0,13 4 0,18 3 0,35 3 0,-19-5 0,17-1 0,-31-5 0,1 0 0,-11-1 0,-8-1 0,-3 0 0,17 0 0,4 2 0,4 0 0,1 2 0,-4 3 0,10 1 0,6 1 0,-11-2 0,-12-2 0,-20-1 0,-11-2 0,3 0 0,8 0 0,14-4 0,1 1 0,-6-3 0,-12 3 0,-15 2 0,-13-1 0,-7 0 0,3 0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42.150"/>
    </inkml:context>
    <inkml:brush xml:id="br0">
      <inkml:brushProperty name="width" value="0.025" units="cm"/>
      <inkml:brushProperty name="height" value="0.025" units="cm"/>
    </inkml:brush>
  </inkml:definitions>
  <inkml:trace contextRef="#ctx0" brushRef="#br0">1 0 24575,'27'15'0,"-1"-6"0,18 9 0,-8-10 0,16 1 0,4-7 0,-3 1 0,13-1 0,3 1 0,0 5 0,24-2 0,-36 0 0,18-4 0,-28-2 0,34-3 0,-9 0 0,-14 2 0,1-1 0,35 0 0,-35 2 0,-1 0 0,32-3 0,-6 3 0,-18-3 0,-10 1 0,-6 2 0,-2-5 0,-3 5 0,-14-2 0,-11 2 0,-8 0 0,0 2 0,4 0 0,1 0 0,3 1 0,-2-2 0,3 2 0,1 0 0,-3-1 0,-1 1 0,-7-2 0,-25-6 0,-46-5 0,8 3 0,-1 0 0,-22-3 0,3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3:52.631"/>
    </inkml:context>
    <inkml:brush xml:id="br0">
      <inkml:brushProperty name="width" value="0.025" units="cm"/>
      <inkml:brushProperty name="height" value="0.025" units="cm"/>
    </inkml:brush>
  </inkml:definitions>
  <inkml:trace contextRef="#ctx0" brushRef="#br0">1 19 24575,'47'0'0,"-4"0"0,9 0 0,-16-2 0,-18 1 0,-4-2 0,-2 3 0,0-3 0,0 2 0,7-2 0,0 3 0,2-2 0,-6 2 0,-8 0 0,-3 0 0,0 0 0,2-2 0,-3 2 0,2-2 0,-2 2 0,0 0 0,2 0 0,6 0 0,-5 0 0,4 0 0,0 0 0,-2 0 0,3 0 0,-4 0 0,-4 0 0,2 0 0,0 0 0,0 0 0,-1 0 0,1 0 0,0 0 0,0 0 0,0 0 0,-2 0 0,0 0 0,-2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53.547"/>
    </inkml:context>
    <inkml:brush xml:id="br0">
      <inkml:brushProperty name="width" value="0.025" units="cm"/>
      <inkml:brushProperty name="height" value="0.025" units="cm"/>
    </inkml:brush>
  </inkml:definitions>
  <inkml:trace contextRef="#ctx0" brushRef="#br0">0 53 24575,'35'2'0,"8"0"0,20 1 0,33-4 0,-12-4 0,-33 0 0,1-1 0,36-6 0,0 1 0,10 5 0,0 3 0,1 3 0,-41 0 0,0 0 0,-5 0 0,-2 0 0,42 0 0,-4-3 0,-13 3 0,1-3 0,8 3 0,-23 0 0,23 0 0,-29 0 0,10-2 0,-17 1 0,10-1 0,-13 4 0,-6-1 0,-19 1 0,-10-2 0,-11 0 0,-17-2 0,11 1 0,-12-1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04:51:54.829"/>
    </inkml:context>
    <inkml:brush xml:id="br0">
      <inkml:brushProperty name="width" value="0.025" units="cm"/>
      <inkml:brushProperty name="height" value="0.025" units="cm"/>
    </inkml:brush>
  </inkml:definitions>
  <inkml:trace contextRef="#ctx0" brushRef="#br0">0 0 24575,'15'4'0,"13"3"0,19 10 0,29 1 0,8 3 0,-28-13 0,2-3-423,-3 2 0,3-2 423,16-3 0,5-1 0,5 1 0,4-1 0,9-4 0,0-1 0,-9 2 0,-3-3 0,-3-3 0,-6-1 0,16-3 0,-5-2 0,-39 7 0,5 0 0,-2 5 0,3-3 846,-3 5-846,-16-4 0,-11 4 0,-9-2 0,4 4 0,9-2 0,13 2 0,-6-2 0,-6 0 0,-16 0 0,-8 0 0,-1 0 0,7 0 0,12 0 0,20 0 0,36 0 0,6 3 0,-1-2 0,-35 1 0,-22-2 0,-15 0 0,6 0 0,6 4 0,11-1 0,1 3 0,-2-3 0,-11-1 0,-11-2 0,-2 2 0,10 2 0,4 0 0,12 3 0,-10-3 0,-12-3 0,-37-4 0,-45-9 0,24 6 0,-9-3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9/2/20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1</a:t>
            </a:fld>
            <a:endParaRPr lang="en-US"/>
          </a:p>
        </p:txBody>
      </p:sp>
    </p:spTree>
    <p:extLst>
      <p:ext uri="{BB962C8B-B14F-4D97-AF65-F5344CB8AC3E}">
        <p14:creationId xmlns:p14="http://schemas.microsoft.com/office/powerpoint/2010/main" val="207317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cover all of these modes in class</a:t>
            </a:r>
          </a:p>
          <a:p>
            <a:r>
              <a:rPr lang="en-US" dirty="0"/>
              <a:t>Slides today, because it’s important to get this one right first, but it’s not as exciting</a:t>
            </a:r>
          </a:p>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14</a:t>
            </a:fld>
            <a:endParaRPr lang="en-US"/>
          </a:p>
        </p:txBody>
      </p:sp>
    </p:spTree>
    <p:extLst>
      <p:ext uri="{BB962C8B-B14F-4D97-AF65-F5344CB8AC3E}">
        <p14:creationId xmlns:p14="http://schemas.microsoft.com/office/powerpoint/2010/main" val="1054612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Paula’s training on this</a:t>
            </a:r>
          </a:p>
          <a:p>
            <a:r>
              <a:rPr lang="en-US" dirty="0"/>
              <a:t>Who is your audience, who are you, what is the mechanism</a:t>
            </a:r>
          </a:p>
        </p:txBody>
      </p:sp>
      <p:sp>
        <p:nvSpPr>
          <p:cNvPr id="4" name="Slide Number Placeholder 3"/>
          <p:cNvSpPr>
            <a:spLocks noGrp="1"/>
          </p:cNvSpPr>
          <p:nvPr>
            <p:ph type="sldNum" sz="quarter" idx="5"/>
          </p:nvPr>
        </p:nvSpPr>
        <p:spPr/>
        <p:txBody>
          <a:bodyPr/>
          <a:lstStyle/>
          <a:p>
            <a:fld id="{97863621-2E60-B848-8968-B0341E26A312}" type="slidenum">
              <a:rPr lang="en-US" smtClean="0"/>
              <a:t>15</a:t>
            </a:fld>
            <a:endParaRPr lang="en-US"/>
          </a:p>
        </p:txBody>
      </p:sp>
    </p:spTree>
    <p:extLst>
      <p:ext uri="{BB962C8B-B14F-4D97-AF65-F5344CB8AC3E}">
        <p14:creationId xmlns:p14="http://schemas.microsoft.com/office/powerpoint/2010/main" val="133443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and pasting slides cause weird issues,</a:t>
            </a:r>
          </a:p>
          <a:p>
            <a:r>
              <a:rPr lang="en-US" dirty="0"/>
              <a:t>Better to copy-and-paste content.</a:t>
            </a:r>
          </a:p>
        </p:txBody>
      </p:sp>
      <p:sp>
        <p:nvSpPr>
          <p:cNvPr id="4" name="Slide Number Placeholder 3"/>
          <p:cNvSpPr>
            <a:spLocks noGrp="1"/>
          </p:cNvSpPr>
          <p:nvPr>
            <p:ph type="sldNum" sz="quarter" idx="5"/>
          </p:nvPr>
        </p:nvSpPr>
        <p:spPr/>
        <p:txBody>
          <a:bodyPr/>
          <a:lstStyle/>
          <a:p>
            <a:fld id="{97863621-2E60-B848-8968-B0341E26A312}" type="slidenum">
              <a:rPr lang="en-US" smtClean="0"/>
              <a:t>17</a:t>
            </a:fld>
            <a:endParaRPr lang="en-US"/>
          </a:p>
        </p:txBody>
      </p:sp>
    </p:spTree>
    <p:extLst>
      <p:ext uri="{BB962C8B-B14F-4D97-AF65-F5344CB8AC3E}">
        <p14:creationId xmlns:p14="http://schemas.microsoft.com/office/powerpoint/2010/main" val="181378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 touch these theme’s</a:t>
            </a:r>
          </a:p>
        </p:txBody>
      </p:sp>
      <p:sp>
        <p:nvSpPr>
          <p:cNvPr id="4" name="Slide Number Placeholder 3"/>
          <p:cNvSpPr>
            <a:spLocks noGrp="1"/>
          </p:cNvSpPr>
          <p:nvPr>
            <p:ph type="sldNum" sz="quarter" idx="5"/>
          </p:nvPr>
        </p:nvSpPr>
        <p:spPr/>
        <p:txBody>
          <a:bodyPr/>
          <a:lstStyle/>
          <a:p>
            <a:fld id="{97863621-2E60-B848-8968-B0341E26A312}" type="slidenum">
              <a:rPr lang="en-US" smtClean="0"/>
              <a:t>18</a:t>
            </a:fld>
            <a:endParaRPr lang="en-US"/>
          </a:p>
        </p:txBody>
      </p:sp>
    </p:spTree>
    <p:extLst>
      <p:ext uri="{BB962C8B-B14F-4D97-AF65-F5344CB8AC3E}">
        <p14:creationId xmlns:p14="http://schemas.microsoft.com/office/powerpoint/2010/main" val="281164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can be more than one slide master – this is how slide formatting get’s messed up</a:t>
            </a:r>
          </a:p>
        </p:txBody>
      </p:sp>
      <p:sp>
        <p:nvSpPr>
          <p:cNvPr id="4" name="Slide Number Placeholder 3"/>
          <p:cNvSpPr>
            <a:spLocks noGrp="1"/>
          </p:cNvSpPr>
          <p:nvPr>
            <p:ph type="sldNum" sz="quarter" idx="5"/>
          </p:nvPr>
        </p:nvSpPr>
        <p:spPr/>
        <p:txBody>
          <a:bodyPr/>
          <a:lstStyle/>
          <a:p>
            <a:fld id="{97863621-2E60-B848-8968-B0341E26A312}" type="slidenum">
              <a:rPr lang="en-US" smtClean="0"/>
              <a:t>19</a:t>
            </a:fld>
            <a:endParaRPr lang="en-US"/>
          </a:p>
        </p:txBody>
      </p:sp>
    </p:spTree>
    <p:extLst>
      <p:ext uri="{BB962C8B-B14F-4D97-AF65-F5344CB8AC3E}">
        <p14:creationId xmlns:p14="http://schemas.microsoft.com/office/powerpoint/2010/main" val="135643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consider the dimensions. Good for printing or good for presenting?</a:t>
            </a:r>
          </a:p>
        </p:txBody>
      </p:sp>
      <p:sp>
        <p:nvSpPr>
          <p:cNvPr id="4" name="Slide Number Placeholder 3"/>
          <p:cNvSpPr>
            <a:spLocks noGrp="1"/>
          </p:cNvSpPr>
          <p:nvPr>
            <p:ph type="sldNum" sz="quarter" idx="5"/>
          </p:nvPr>
        </p:nvSpPr>
        <p:spPr/>
        <p:txBody>
          <a:bodyPr/>
          <a:lstStyle/>
          <a:p>
            <a:fld id="{97863621-2E60-B848-8968-B0341E26A312}" type="slidenum">
              <a:rPr lang="en-US" smtClean="0"/>
              <a:t>20</a:t>
            </a:fld>
            <a:endParaRPr lang="en-US"/>
          </a:p>
        </p:txBody>
      </p:sp>
    </p:spTree>
    <p:extLst>
      <p:ext uri="{BB962C8B-B14F-4D97-AF65-F5344CB8AC3E}">
        <p14:creationId xmlns:p14="http://schemas.microsoft.com/office/powerpoint/2010/main" val="288763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22</a:t>
            </a:fld>
            <a:endParaRPr lang="en-US"/>
          </a:p>
        </p:txBody>
      </p:sp>
    </p:spTree>
    <p:extLst>
      <p:ext uri="{BB962C8B-B14F-4D97-AF65-F5344CB8AC3E}">
        <p14:creationId xmlns:p14="http://schemas.microsoft.com/office/powerpoint/2010/main" val="1620436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23</a:t>
            </a:fld>
            <a:endParaRPr lang="en-US"/>
          </a:p>
        </p:txBody>
      </p:sp>
    </p:spTree>
    <p:extLst>
      <p:ext uri="{BB962C8B-B14F-4D97-AF65-F5344CB8AC3E}">
        <p14:creationId xmlns:p14="http://schemas.microsoft.com/office/powerpoint/2010/main" val="48342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letter? Nazi, Old English, or Death Metal</a:t>
            </a:r>
          </a:p>
        </p:txBody>
      </p:sp>
      <p:sp>
        <p:nvSpPr>
          <p:cNvPr id="4" name="Slide Number Placeholder 3"/>
          <p:cNvSpPr>
            <a:spLocks noGrp="1"/>
          </p:cNvSpPr>
          <p:nvPr>
            <p:ph type="sldNum" sz="quarter" idx="5"/>
          </p:nvPr>
        </p:nvSpPr>
        <p:spPr/>
        <p:txBody>
          <a:bodyPr/>
          <a:lstStyle/>
          <a:p>
            <a:fld id="{97863621-2E60-B848-8968-B0341E26A312}" type="slidenum">
              <a:rPr lang="en-US" smtClean="0"/>
              <a:t>24</a:t>
            </a:fld>
            <a:endParaRPr lang="en-US"/>
          </a:p>
        </p:txBody>
      </p:sp>
    </p:spTree>
    <p:extLst>
      <p:ext uri="{BB962C8B-B14F-4D97-AF65-F5344CB8AC3E}">
        <p14:creationId xmlns:p14="http://schemas.microsoft.com/office/powerpoint/2010/main" val="328324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Guess the company</a:t>
            </a:r>
          </a:p>
        </p:txBody>
      </p:sp>
      <p:sp>
        <p:nvSpPr>
          <p:cNvPr id="4" name="Slide Number Placeholder 3"/>
          <p:cNvSpPr>
            <a:spLocks noGrp="1"/>
          </p:cNvSpPr>
          <p:nvPr>
            <p:ph type="sldNum" sz="quarter" idx="5"/>
          </p:nvPr>
        </p:nvSpPr>
        <p:spPr/>
        <p:txBody>
          <a:bodyPr/>
          <a:lstStyle/>
          <a:p>
            <a:fld id="{97863621-2E60-B848-8968-B0341E26A312}" type="slidenum">
              <a:rPr lang="en-US" smtClean="0"/>
              <a:t>25</a:t>
            </a:fld>
            <a:endParaRPr lang="en-US"/>
          </a:p>
        </p:txBody>
      </p:sp>
    </p:spTree>
    <p:extLst>
      <p:ext uri="{BB962C8B-B14F-4D97-AF65-F5344CB8AC3E}">
        <p14:creationId xmlns:p14="http://schemas.microsoft.com/office/powerpoint/2010/main" val="97409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What type of graph is this?</a:t>
            </a:r>
          </a:p>
          <a:p>
            <a:pPr marL="952485" lvl="1" indent="-342900">
              <a:buAutoNum type="arabicPeriod"/>
            </a:pPr>
            <a:r>
              <a:rPr lang="en-US" dirty="0"/>
              <a:t>Bar with a geographical element</a:t>
            </a:r>
          </a:p>
          <a:p>
            <a:pPr marL="342900" indent="-342900">
              <a:buAutoNum type="arabicPeriod"/>
            </a:pPr>
            <a:r>
              <a:rPr lang="en-US" dirty="0"/>
              <a:t>What is the story?</a:t>
            </a:r>
          </a:p>
          <a:p>
            <a:pPr marL="952485" lvl="1" indent="-342900">
              <a:buAutoNum type="arabicPeriod"/>
            </a:pPr>
            <a:r>
              <a:rPr lang="en-US" dirty="0"/>
              <a:t>Virus is more severe in the south</a:t>
            </a:r>
          </a:p>
          <a:p>
            <a:pPr marL="342900" indent="-342900">
              <a:buAutoNum type="arabicPeriod"/>
            </a:pPr>
            <a:r>
              <a:rPr lang="en-US" dirty="0"/>
              <a:t>What are the dimensions used to convey the story?</a:t>
            </a:r>
          </a:p>
          <a:p>
            <a:pPr marL="952485" lvl="1" indent="-342900">
              <a:buAutoNum type="arabicPeriod"/>
            </a:pPr>
            <a:r>
              <a:rPr lang="en-US" dirty="0"/>
              <a:t>Color, bar height, geography</a:t>
            </a:r>
          </a:p>
          <a:p>
            <a:pPr marL="342900" indent="-342900">
              <a:buAutoNum type="arabicPeriod"/>
            </a:pPr>
            <a:r>
              <a:rPr lang="en-US" dirty="0"/>
              <a:t>What are the elements?</a:t>
            </a:r>
          </a:p>
          <a:p>
            <a:pPr marL="952485" lvl="1" indent="-342900">
              <a:buAutoNum type="arabicPeriod"/>
            </a:pPr>
            <a:r>
              <a:rPr lang="en-US" dirty="0"/>
              <a:t>Title – Is this is a question?</a:t>
            </a:r>
          </a:p>
          <a:p>
            <a:pPr marL="952485" lvl="1" indent="-342900">
              <a:buAutoNum type="arabicPeriod"/>
            </a:pPr>
            <a:r>
              <a:rPr lang="en-US" dirty="0"/>
              <a:t>Source, date, logo</a:t>
            </a:r>
          </a:p>
          <a:p>
            <a:pPr marL="952485" lvl="1" indent="-342900">
              <a:buAutoNum type="arabicPeriod"/>
            </a:pPr>
            <a:r>
              <a:rPr lang="en-US" dirty="0"/>
              <a:t>Explanation</a:t>
            </a:r>
          </a:p>
          <a:p>
            <a:pPr marL="952485" lvl="1" indent="-342900">
              <a:buAutoNum type="arabicPeriod"/>
            </a:pPr>
            <a:r>
              <a:rPr lang="en-US" dirty="0"/>
              <a:t>Data labels</a:t>
            </a:r>
          </a:p>
        </p:txBody>
      </p:sp>
      <p:sp>
        <p:nvSpPr>
          <p:cNvPr id="4" name="Slide Number Placeholder 3"/>
          <p:cNvSpPr>
            <a:spLocks noGrp="1"/>
          </p:cNvSpPr>
          <p:nvPr>
            <p:ph type="sldNum" sz="quarter" idx="5"/>
          </p:nvPr>
        </p:nvSpPr>
        <p:spPr/>
        <p:txBody>
          <a:bodyPr/>
          <a:lstStyle/>
          <a:p>
            <a:fld id="{97863621-2E60-B848-8968-B0341E26A312}" type="slidenum">
              <a:rPr lang="en-US" smtClean="0"/>
              <a:t>3</a:t>
            </a:fld>
            <a:endParaRPr lang="en-US"/>
          </a:p>
        </p:txBody>
      </p:sp>
    </p:spTree>
    <p:extLst>
      <p:ext uri="{BB962C8B-B14F-4D97-AF65-F5344CB8AC3E}">
        <p14:creationId xmlns:p14="http://schemas.microsoft.com/office/powerpoint/2010/main" val="341249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a:t>
            </a:r>
          </a:p>
        </p:txBody>
      </p:sp>
      <p:sp>
        <p:nvSpPr>
          <p:cNvPr id="4" name="Slide Number Placeholder 3"/>
          <p:cNvSpPr>
            <a:spLocks noGrp="1"/>
          </p:cNvSpPr>
          <p:nvPr>
            <p:ph type="sldNum" sz="quarter" idx="5"/>
          </p:nvPr>
        </p:nvSpPr>
        <p:spPr/>
        <p:txBody>
          <a:bodyPr/>
          <a:lstStyle/>
          <a:p>
            <a:fld id="{97863621-2E60-B848-8968-B0341E26A312}" type="slidenum">
              <a:rPr lang="en-US" smtClean="0"/>
              <a:t>26</a:t>
            </a:fld>
            <a:endParaRPr lang="en-US"/>
          </a:p>
        </p:txBody>
      </p:sp>
    </p:spTree>
    <p:extLst>
      <p:ext uri="{BB962C8B-B14F-4D97-AF65-F5344CB8AC3E}">
        <p14:creationId xmlns:p14="http://schemas.microsoft.com/office/powerpoint/2010/main" val="327980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30</a:t>
            </a:fld>
            <a:endParaRPr lang="en-US"/>
          </a:p>
        </p:txBody>
      </p:sp>
    </p:spTree>
    <p:extLst>
      <p:ext uri="{BB962C8B-B14F-4D97-AF65-F5344CB8AC3E}">
        <p14:creationId xmlns:p14="http://schemas.microsoft.com/office/powerpoint/2010/main" val="70425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mindful of text alignment, text position, margins, and </a:t>
            </a:r>
          </a:p>
        </p:txBody>
      </p:sp>
      <p:sp>
        <p:nvSpPr>
          <p:cNvPr id="4" name="Slide Number Placeholder 3"/>
          <p:cNvSpPr>
            <a:spLocks noGrp="1"/>
          </p:cNvSpPr>
          <p:nvPr>
            <p:ph type="sldNum" sz="quarter" idx="5"/>
          </p:nvPr>
        </p:nvSpPr>
        <p:spPr/>
        <p:txBody>
          <a:bodyPr/>
          <a:lstStyle/>
          <a:p>
            <a:fld id="{97863621-2E60-B848-8968-B0341E26A312}" type="slidenum">
              <a:rPr lang="en-US" smtClean="0"/>
              <a:t>31</a:t>
            </a:fld>
            <a:endParaRPr lang="en-US"/>
          </a:p>
        </p:txBody>
      </p:sp>
    </p:spTree>
    <p:extLst>
      <p:ext uri="{BB962C8B-B14F-4D97-AF65-F5344CB8AC3E}">
        <p14:creationId xmlns:p14="http://schemas.microsoft.com/office/powerpoint/2010/main" val="1801671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chart</a:t>
            </a:r>
          </a:p>
        </p:txBody>
      </p:sp>
      <p:sp>
        <p:nvSpPr>
          <p:cNvPr id="4" name="Slide Number Placeholder 3"/>
          <p:cNvSpPr>
            <a:spLocks noGrp="1"/>
          </p:cNvSpPr>
          <p:nvPr>
            <p:ph type="sldNum" sz="quarter" idx="5"/>
          </p:nvPr>
        </p:nvSpPr>
        <p:spPr/>
        <p:txBody>
          <a:bodyPr/>
          <a:lstStyle/>
          <a:p>
            <a:fld id="{97863621-2E60-B848-8968-B0341E26A312}" type="slidenum">
              <a:rPr lang="en-US" smtClean="0"/>
              <a:t>32</a:t>
            </a:fld>
            <a:endParaRPr lang="en-US"/>
          </a:p>
        </p:txBody>
      </p:sp>
    </p:spTree>
    <p:extLst>
      <p:ext uri="{BB962C8B-B14F-4D97-AF65-F5344CB8AC3E}">
        <p14:creationId xmlns:p14="http://schemas.microsoft.com/office/powerpoint/2010/main" val="126828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should appear… but they don’t work</a:t>
            </a:r>
          </a:p>
        </p:txBody>
      </p:sp>
      <p:sp>
        <p:nvSpPr>
          <p:cNvPr id="4" name="Slide Number Placeholder 3"/>
          <p:cNvSpPr>
            <a:spLocks noGrp="1"/>
          </p:cNvSpPr>
          <p:nvPr>
            <p:ph type="sldNum" sz="quarter" idx="5"/>
          </p:nvPr>
        </p:nvSpPr>
        <p:spPr/>
        <p:txBody>
          <a:bodyPr/>
          <a:lstStyle/>
          <a:p>
            <a:fld id="{97863621-2E60-B848-8968-B0341E26A312}" type="slidenum">
              <a:rPr lang="en-US" smtClean="0"/>
              <a:t>33</a:t>
            </a:fld>
            <a:endParaRPr lang="en-US"/>
          </a:p>
        </p:txBody>
      </p:sp>
    </p:spTree>
    <p:extLst>
      <p:ext uri="{BB962C8B-B14F-4D97-AF65-F5344CB8AC3E}">
        <p14:creationId xmlns:p14="http://schemas.microsoft.com/office/powerpoint/2010/main" val="2675328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863621-2E60-B848-8968-B0341E26A312}" type="slidenum">
              <a:rPr lang="en-US" smtClean="0"/>
              <a:t>36</a:t>
            </a:fld>
            <a:endParaRPr lang="en-US"/>
          </a:p>
        </p:txBody>
      </p:sp>
    </p:spTree>
    <p:extLst>
      <p:ext uri="{BB962C8B-B14F-4D97-AF65-F5344CB8AC3E}">
        <p14:creationId xmlns:p14="http://schemas.microsoft.com/office/powerpoint/2010/main" val="335979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plot</a:t>
            </a:r>
          </a:p>
          <a:p>
            <a:r>
              <a:rPr lang="en-US" dirty="0"/>
              <a:t>What is the answer to the question?</a:t>
            </a:r>
          </a:p>
          <a:p>
            <a:r>
              <a:rPr lang="en-US" dirty="0"/>
              <a:t>	Yes – they are untrustworthy</a:t>
            </a:r>
          </a:p>
          <a:p>
            <a:r>
              <a:rPr lang="en-US" dirty="0"/>
              <a:t>How could this be improved?</a:t>
            </a:r>
          </a:p>
          <a:p>
            <a:r>
              <a:rPr lang="en-US" dirty="0"/>
              <a:t>	Why is the corruption index reversed?</a:t>
            </a:r>
          </a:p>
          <a:p>
            <a:r>
              <a:rPr lang="en-US" dirty="0"/>
              <a:t>What elements are similar between the this and #1?</a:t>
            </a:r>
          </a:p>
          <a:p>
            <a:r>
              <a:rPr lang="en-US" dirty="0"/>
              <a:t>	Not every point is labeled, some are transparent,</a:t>
            </a:r>
          </a:p>
          <a:p>
            <a:r>
              <a:rPr lang="en-US" dirty="0"/>
              <a:t>	Same title, takeaway statement, explanation, source, logo</a:t>
            </a:r>
          </a:p>
          <a:p>
            <a:r>
              <a:rPr lang="en-US" dirty="0"/>
              <a:t>What is the math technique used here?</a:t>
            </a:r>
          </a:p>
        </p:txBody>
      </p:sp>
      <p:sp>
        <p:nvSpPr>
          <p:cNvPr id="4" name="Slide Number Placeholder 3"/>
          <p:cNvSpPr>
            <a:spLocks noGrp="1"/>
          </p:cNvSpPr>
          <p:nvPr>
            <p:ph type="sldNum" sz="quarter" idx="5"/>
          </p:nvPr>
        </p:nvSpPr>
        <p:spPr/>
        <p:txBody>
          <a:bodyPr/>
          <a:lstStyle/>
          <a:p>
            <a:fld id="{97863621-2E60-B848-8968-B0341E26A312}" type="slidenum">
              <a:rPr lang="en-US" smtClean="0"/>
              <a:t>4</a:t>
            </a:fld>
            <a:endParaRPr lang="en-US"/>
          </a:p>
        </p:txBody>
      </p:sp>
    </p:spTree>
    <p:extLst>
      <p:ext uri="{BB962C8B-B14F-4D97-AF65-F5344CB8AC3E}">
        <p14:creationId xmlns:p14="http://schemas.microsoft.com/office/powerpoint/2010/main" val="2168937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chart</a:t>
            </a:r>
          </a:p>
          <a:p>
            <a:r>
              <a:rPr lang="en-US" dirty="0"/>
              <a:t>What is the story?</a:t>
            </a:r>
          </a:p>
          <a:p>
            <a:r>
              <a:rPr lang="en-US" dirty="0"/>
              <a:t>What should be done policy-wise?</a:t>
            </a:r>
          </a:p>
        </p:txBody>
      </p:sp>
      <p:sp>
        <p:nvSpPr>
          <p:cNvPr id="4" name="Slide Number Placeholder 3"/>
          <p:cNvSpPr>
            <a:spLocks noGrp="1"/>
          </p:cNvSpPr>
          <p:nvPr>
            <p:ph type="sldNum" sz="quarter" idx="5"/>
          </p:nvPr>
        </p:nvSpPr>
        <p:spPr/>
        <p:txBody>
          <a:bodyPr/>
          <a:lstStyle/>
          <a:p>
            <a:fld id="{97863621-2E60-B848-8968-B0341E26A312}" type="slidenum">
              <a:rPr lang="en-US" smtClean="0"/>
              <a:t>5</a:t>
            </a:fld>
            <a:endParaRPr lang="en-US"/>
          </a:p>
        </p:txBody>
      </p:sp>
    </p:spTree>
    <p:extLst>
      <p:ext uri="{BB962C8B-B14F-4D97-AF65-F5344CB8AC3E}">
        <p14:creationId xmlns:p14="http://schemas.microsoft.com/office/powerpoint/2010/main" val="114241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 Analogy</a:t>
            </a:r>
          </a:p>
        </p:txBody>
      </p:sp>
      <p:sp>
        <p:nvSpPr>
          <p:cNvPr id="4" name="Slide Number Placeholder 3"/>
          <p:cNvSpPr>
            <a:spLocks noGrp="1"/>
          </p:cNvSpPr>
          <p:nvPr>
            <p:ph type="sldNum" sz="quarter" idx="5"/>
          </p:nvPr>
        </p:nvSpPr>
        <p:spPr/>
        <p:txBody>
          <a:bodyPr/>
          <a:lstStyle/>
          <a:p>
            <a:fld id="{97863621-2E60-B848-8968-B0341E26A312}" type="slidenum">
              <a:rPr lang="en-US" smtClean="0"/>
              <a:t>8</a:t>
            </a:fld>
            <a:endParaRPr lang="en-US"/>
          </a:p>
        </p:txBody>
      </p:sp>
    </p:spTree>
    <p:extLst>
      <p:ext uri="{BB962C8B-B14F-4D97-AF65-F5344CB8AC3E}">
        <p14:creationId xmlns:p14="http://schemas.microsoft.com/office/powerpoint/2010/main" val="133413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can use technology to make graphs now – but few people are natural at it and many terrible graphs are created.</a:t>
            </a:r>
          </a:p>
          <a:p>
            <a:r>
              <a:rPr lang="en-US" dirty="0"/>
              <a:t>Can be the difference between success and failure</a:t>
            </a:r>
          </a:p>
        </p:txBody>
      </p:sp>
      <p:sp>
        <p:nvSpPr>
          <p:cNvPr id="4" name="Slide Number Placeholder 3"/>
          <p:cNvSpPr>
            <a:spLocks noGrp="1"/>
          </p:cNvSpPr>
          <p:nvPr>
            <p:ph type="sldNum" sz="quarter" idx="5"/>
          </p:nvPr>
        </p:nvSpPr>
        <p:spPr/>
        <p:txBody>
          <a:bodyPr/>
          <a:lstStyle/>
          <a:p>
            <a:fld id="{97863621-2E60-B848-8968-B0341E26A312}" type="slidenum">
              <a:rPr lang="en-US" smtClean="0"/>
              <a:t>9</a:t>
            </a:fld>
            <a:endParaRPr lang="en-US"/>
          </a:p>
        </p:txBody>
      </p:sp>
    </p:spTree>
    <p:extLst>
      <p:ext uri="{BB962C8B-B14F-4D97-AF65-F5344CB8AC3E}">
        <p14:creationId xmlns:p14="http://schemas.microsoft.com/office/powerpoint/2010/main" val="3215575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visualization has a purpose. That purpose is to convince someone of something.</a:t>
            </a:r>
          </a:p>
          <a:p>
            <a:endParaRPr lang="en-US" dirty="0"/>
          </a:p>
          <a:p>
            <a:r>
              <a:rPr lang="en-US" dirty="0"/>
              <a:t>Communicating</a:t>
            </a:r>
          </a:p>
          <a:p>
            <a:r>
              <a:rPr lang="en-US" dirty="0"/>
              <a:t>Convincing</a:t>
            </a:r>
          </a:p>
          <a:p>
            <a:endParaRPr lang="en-US" dirty="0"/>
          </a:p>
          <a:p>
            <a:r>
              <a:rPr lang="en-US" dirty="0"/>
              <a:t>Presenting takes some salesmanship</a:t>
            </a:r>
          </a:p>
          <a:p>
            <a:r>
              <a:rPr lang="en-US" dirty="0"/>
              <a:t>How does the class feel when asked to “show data”</a:t>
            </a:r>
          </a:p>
        </p:txBody>
      </p:sp>
      <p:sp>
        <p:nvSpPr>
          <p:cNvPr id="4" name="Slide Number Placeholder 3"/>
          <p:cNvSpPr>
            <a:spLocks noGrp="1"/>
          </p:cNvSpPr>
          <p:nvPr>
            <p:ph type="sldNum" sz="quarter" idx="5"/>
          </p:nvPr>
        </p:nvSpPr>
        <p:spPr/>
        <p:txBody>
          <a:bodyPr/>
          <a:lstStyle/>
          <a:p>
            <a:fld id="{97863621-2E60-B848-8968-B0341E26A312}" type="slidenum">
              <a:rPr lang="en-US" smtClean="0"/>
              <a:t>10</a:t>
            </a:fld>
            <a:endParaRPr lang="en-US"/>
          </a:p>
        </p:txBody>
      </p:sp>
    </p:spTree>
    <p:extLst>
      <p:ext uri="{BB962C8B-B14F-4D97-AF65-F5344CB8AC3E}">
        <p14:creationId xmlns:p14="http://schemas.microsoft.com/office/powerpoint/2010/main" val="209736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hard-wired for visual communications</a:t>
            </a:r>
          </a:p>
          <a:p>
            <a:r>
              <a:rPr lang="en-US" dirty="0"/>
              <a:t>The visualization part is the richest, most responsive, highest bandwidth part of our brain</a:t>
            </a:r>
          </a:p>
        </p:txBody>
      </p:sp>
      <p:sp>
        <p:nvSpPr>
          <p:cNvPr id="4" name="Slide Number Placeholder 3"/>
          <p:cNvSpPr>
            <a:spLocks noGrp="1"/>
          </p:cNvSpPr>
          <p:nvPr>
            <p:ph type="sldNum" sz="quarter" idx="5"/>
          </p:nvPr>
        </p:nvSpPr>
        <p:spPr/>
        <p:txBody>
          <a:bodyPr/>
          <a:lstStyle/>
          <a:p>
            <a:fld id="{97863621-2E60-B848-8968-B0341E26A312}" type="slidenum">
              <a:rPr lang="en-US" smtClean="0"/>
              <a:t>12</a:t>
            </a:fld>
            <a:endParaRPr lang="en-US"/>
          </a:p>
        </p:txBody>
      </p:sp>
    </p:spTree>
    <p:extLst>
      <p:ext uri="{BB962C8B-B14F-4D97-AF65-F5344CB8AC3E}">
        <p14:creationId xmlns:p14="http://schemas.microsoft.com/office/powerpoint/2010/main" val="3947812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cognitive load</a:t>
            </a:r>
          </a:p>
          <a:p>
            <a:r>
              <a:rPr lang="en-US" dirty="0"/>
              <a:t>Sell the story</a:t>
            </a:r>
          </a:p>
          <a:p>
            <a:r>
              <a:rPr lang="en-US" dirty="0"/>
              <a:t>Assume audience has limited resources</a:t>
            </a:r>
          </a:p>
        </p:txBody>
      </p:sp>
      <p:sp>
        <p:nvSpPr>
          <p:cNvPr id="4" name="Slide Number Placeholder 3"/>
          <p:cNvSpPr>
            <a:spLocks noGrp="1"/>
          </p:cNvSpPr>
          <p:nvPr>
            <p:ph type="sldNum" sz="quarter" idx="5"/>
          </p:nvPr>
        </p:nvSpPr>
        <p:spPr/>
        <p:txBody>
          <a:bodyPr/>
          <a:lstStyle/>
          <a:p>
            <a:fld id="{97863621-2E60-B848-8968-B0341E26A312}" type="slidenum">
              <a:rPr lang="en-US" smtClean="0"/>
              <a:t>13</a:t>
            </a:fld>
            <a:endParaRPr lang="en-US"/>
          </a:p>
        </p:txBody>
      </p:sp>
    </p:spTree>
    <p:extLst>
      <p:ext uri="{BB962C8B-B14F-4D97-AF65-F5344CB8AC3E}">
        <p14:creationId xmlns:p14="http://schemas.microsoft.com/office/powerpoint/2010/main" val="318194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9512" y="2680319"/>
            <a:ext cx="7821488" cy="1557127"/>
          </a:xfrm>
        </p:spPr>
        <p:txBody>
          <a:bodyPr anchor="ctr"/>
          <a:lstStyle>
            <a:lvl1pPr algn="l">
              <a:defRPr sz="6000">
                <a:latin typeface="+mj-lt"/>
                <a:ea typeface="Open Sans" panose="020B0606030504020204" pitchFamily="34" charset="0"/>
                <a:cs typeface="Open Sans" panose="020B0606030504020204" pitchFamily="34" charset="0"/>
              </a:defRPr>
            </a:lvl1pPr>
          </a:lstStyle>
          <a:p>
            <a:r>
              <a:rPr lang="en-US" dirty="0"/>
              <a:t>Presentation Title</a:t>
            </a:r>
          </a:p>
        </p:txBody>
      </p:sp>
      <p:sp>
        <p:nvSpPr>
          <p:cNvPr id="3" name="Subtitle 2"/>
          <p:cNvSpPr>
            <a:spLocks noGrp="1"/>
          </p:cNvSpPr>
          <p:nvPr>
            <p:ph type="subTitle" idx="1" hasCustomPrompt="1"/>
          </p:nvPr>
        </p:nvSpPr>
        <p:spPr>
          <a:xfrm>
            <a:off x="179512" y="4329522"/>
            <a:ext cx="7821488" cy="1655762"/>
          </a:xfrm>
        </p:spPr>
        <p:txBody>
          <a:bodyPr/>
          <a:lstStyle>
            <a:lvl1pPr marL="0" indent="0" algn="l">
              <a:buNone/>
              <a:defRPr sz="2400">
                <a:latin typeface="+mn-lt"/>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3644814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323850" y="1219203"/>
            <a:ext cx="4140138"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4680012" y="1219203"/>
            <a:ext cx="4140138"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7" name="Content Placeholder 2">
            <a:extLst>
              <a:ext uri="{FF2B5EF4-FFF2-40B4-BE49-F238E27FC236}">
                <a16:creationId xmlns:a16="http://schemas.microsoft.com/office/drawing/2014/main" id="{AF3139EB-C59A-B04F-A127-B05FF85DB587}"/>
              </a:ext>
            </a:extLst>
          </p:cNvPr>
          <p:cNvSpPr>
            <a:spLocks noGrp="1"/>
          </p:cNvSpPr>
          <p:nvPr>
            <p:ph idx="12"/>
          </p:nvPr>
        </p:nvSpPr>
        <p:spPr>
          <a:xfrm>
            <a:off x="323850" y="3875603"/>
            <a:ext cx="4140138"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8" name="Content Placeholder 2">
            <a:extLst>
              <a:ext uri="{FF2B5EF4-FFF2-40B4-BE49-F238E27FC236}">
                <a16:creationId xmlns:a16="http://schemas.microsoft.com/office/drawing/2014/main" id="{E1F8E699-5C58-DF40-ACCB-499480EBE831}"/>
              </a:ext>
            </a:extLst>
          </p:cNvPr>
          <p:cNvSpPr>
            <a:spLocks noGrp="1"/>
          </p:cNvSpPr>
          <p:nvPr>
            <p:ph idx="13"/>
          </p:nvPr>
        </p:nvSpPr>
        <p:spPr>
          <a:xfrm>
            <a:off x="4680012" y="3875603"/>
            <a:ext cx="4140138"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Tree>
    <p:extLst>
      <p:ext uri="{BB962C8B-B14F-4D97-AF65-F5344CB8AC3E}">
        <p14:creationId xmlns:p14="http://schemas.microsoft.com/office/powerpoint/2010/main" val="231124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2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7CDC-8721-3441-81D3-21F4909EB730}"/>
              </a:ext>
            </a:extLst>
          </p:cNvPr>
          <p:cNvSpPr>
            <a:spLocks noGrp="1"/>
          </p:cNvSpPr>
          <p:nvPr>
            <p:ph type="title" hasCustomPrompt="1"/>
          </p:nvPr>
        </p:nvSpPr>
        <p:spPr>
          <a:xfrm>
            <a:off x="323850" y="279966"/>
            <a:ext cx="8496622" cy="6245378"/>
          </a:xfrm>
        </p:spPr>
        <p:txBody>
          <a:bodyPr/>
          <a:lstStyle>
            <a:lvl1pPr>
              <a:defRPr sz="6000">
                <a:solidFill>
                  <a:schemeClr val="bg1"/>
                </a:solidFill>
              </a:defRPr>
            </a:lvl1pPr>
          </a:lstStyle>
          <a:p>
            <a:r>
              <a:rPr lang="en-US" dirty="0"/>
              <a:t>Agenda</a:t>
            </a:r>
          </a:p>
        </p:txBody>
      </p:sp>
    </p:spTree>
    <p:extLst>
      <p:ext uri="{BB962C8B-B14F-4D97-AF65-F5344CB8AC3E}">
        <p14:creationId xmlns:p14="http://schemas.microsoft.com/office/powerpoint/2010/main" val="3402974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279966"/>
            <a:ext cx="8496622"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1600200" y="2147664"/>
            <a:ext cx="5943600" cy="3657600"/>
          </a:xfrm>
        </p:spPr>
        <p:txBody>
          <a:bodyPr/>
          <a:lstStyle>
            <a:lvl1pPr marL="0" indent="0">
              <a:buNone/>
              <a:defRPr/>
            </a:lvl1pPr>
          </a:lstStyle>
          <a:p>
            <a:r>
              <a:rPr lang="en-US" dirty="0"/>
              <a:t>Chart</a:t>
            </a:r>
          </a:p>
        </p:txBody>
      </p:sp>
      <p:sp>
        <p:nvSpPr>
          <p:cNvPr id="10" name="Text Placeholder 9"/>
          <p:cNvSpPr>
            <a:spLocks noGrp="1"/>
          </p:cNvSpPr>
          <p:nvPr>
            <p:ph type="body" sz="quarter" idx="12" hasCustomPrompt="1"/>
          </p:nvPr>
        </p:nvSpPr>
        <p:spPr>
          <a:xfrm>
            <a:off x="323850" y="1226570"/>
            <a:ext cx="5256262" cy="294218"/>
          </a:xfrm>
        </p:spPr>
        <p:txBody>
          <a:bodyPr/>
          <a:lstStyle>
            <a:lvl1pPr>
              <a:defRPr baseline="0"/>
            </a:lvl1pPr>
          </a:lstStyle>
          <a:p>
            <a:pPr lvl="0"/>
            <a:r>
              <a:rPr lang="en-US" dirty="0"/>
              <a:t>Click to edit the title and description of chart</a:t>
            </a:r>
          </a:p>
        </p:txBody>
      </p:sp>
      <p:sp>
        <p:nvSpPr>
          <p:cNvPr id="13" name="Text Placeholder 9"/>
          <p:cNvSpPr>
            <a:spLocks noGrp="1"/>
          </p:cNvSpPr>
          <p:nvPr>
            <p:ph type="body" sz="quarter" idx="13" hasCustomPrompt="1"/>
          </p:nvPr>
        </p:nvSpPr>
        <p:spPr>
          <a:xfrm>
            <a:off x="323850" y="1540008"/>
            <a:ext cx="5256262" cy="294218"/>
          </a:xfrm>
        </p:spPr>
        <p:txBody>
          <a:bodyPr>
            <a:noAutofit/>
          </a:bodyPr>
          <a:lstStyle>
            <a:lvl1pPr>
              <a:defRPr sz="1400" baseline="0"/>
            </a:lvl1pPr>
          </a:lstStyle>
          <a:p>
            <a:pPr lvl="0"/>
            <a:r>
              <a:rPr lang="en-US" dirty="0"/>
              <a:t>n=100,000; Further explanations</a:t>
            </a:r>
          </a:p>
        </p:txBody>
      </p:sp>
      <p:sp>
        <p:nvSpPr>
          <p:cNvPr id="11"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193495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nte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279966"/>
            <a:ext cx="8496622"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1026922" y="1340768"/>
            <a:ext cx="7090156" cy="4752528"/>
          </a:xfrm>
        </p:spPr>
        <p:txBody>
          <a:bodyPr/>
          <a:lstStyle>
            <a:lvl1pPr marL="0" indent="0">
              <a:buNone/>
              <a:defRPr/>
            </a:lvl1pPr>
          </a:lstStyle>
          <a:p>
            <a:r>
              <a:rPr lang="en-US" dirty="0"/>
              <a:t>Chart</a:t>
            </a:r>
          </a:p>
        </p:txBody>
      </p:sp>
      <p:sp>
        <p:nvSpPr>
          <p:cNvPr id="11"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359004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keaway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279966"/>
            <a:ext cx="8496622"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11"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2789136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0D6EFB9-9230-4B7B-84CF-BF17657CE3F9}" type="slidenum">
              <a:rPr lang="en-US" smtClean="0"/>
              <a:t>‹#›</a:t>
            </a:fld>
            <a:endParaRPr lang="en-US"/>
          </a:p>
        </p:txBody>
      </p:sp>
      <p:sp>
        <p:nvSpPr>
          <p:cNvPr id="6" name="Content Placeholder 2"/>
          <p:cNvSpPr>
            <a:spLocks noGrp="1"/>
          </p:cNvSpPr>
          <p:nvPr>
            <p:ph idx="1"/>
          </p:nvPr>
        </p:nvSpPr>
        <p:spPr>
          <a:xfrm>
            <a:off x="323850" y="1649831"/>
            <a:ext cx="8496622" cy="419693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9" name="Text Placeholder 9"/>
          <p:cNvSpPr>
            <a:spLocks noGrp="1"/>
          </p:cNvSpPr>
          <p:nvPr>
            <p:ph type="body" sz="quarter" idx="12" hasCustomPrompt="1"/>
          </p:nvPr>
        </p:nvSpPr>
        <p:spPr>
          <a:xfrm>
            <a:off x="323850" y="1226570"/>
            <a:ext cx="8496622" cy="294218"/>
          </a:xfrm>
        </p:spPr>
        <p:txBody>
          <a:bodyPr/>
          <a:lstStyle>
            <a:lvl1pPr>
              <a:defRPr baseline="0"/>
            </a:lvl1pPr>
          </a:lstStyle>
          <a:p>
            <a:pPr lvl="0"/>
            <a:r>
              <a:rPr lang="en-US" dirty="0"/>
              <a:t>Click to edit the title and description of chart</a:t>
            </a:r>
          </a:p>
        </p:txBody>
      </p:sp>
      <p:sp>
        <p:nvSpPr>
          <p:cNvPr id="11"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42422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p:cNvSpPr>
            <a:spLocks noGrp="1"/>
          </p:cNvSpPr>
          <p:nvPr>
            <p:ph idx="1"/>
          </p:nvPr>
        </p:nvSpPr>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323850" y="1219203"/>
            <a:ext cx="4068130"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4752020" y="1219203"/>
            <a:ext cx="4068130"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Tree>
    <p:extLst>
      <p:ext uri="{BB962C8B-B14F-4D97-AF65-F5344CB8AC3E}">
        <p14:creationId xmlns:p14="http://schemas.microsoft.com/office/powerpoint/2010/main" val="127076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323850" y="1219203"/>
            <a:ext cx="2699978"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7" name="Content Placeholder 2">
            <a:extLst>
              <a:ext uri="{FF2B5EF4-FFF2-40B4-BE49-F238E27FC236}">
                <a16:creationId xmlns:a16="http://schemas.microsoft.com/office/drawing/2014/main" id="{2C685A54-B33E-9242-83DB-941F6A0A1117}"/>
              </a:ext>
            </a:extLst>
          </p:cNvPr>
          <p:cNvSpPr>
            <a:spLocks noGrp="1"/>
          </p:cNvSpPr>
          <p:nvPr>
            <p:ph idx="11"/>
          </p:nvPr>
        </p:nvSpPr>
        <p:spPr>
          <a:xfrm>
            <a:off x="3222011" y="1219203"/>
            <a:ext cx="2699978"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
        <p:nvSpPr>
          <p:cNvPr id="8" name="Content Placeholder 2">
            <a:extLst>
              <a:ext uri="{FF2B5EF4-FFF2-40B4-BE49-F238E27FC236}">
                <a16:creationId xmlns:a16="http://schemas.microsoft.com/office/drawing/2014/main" id="{B38BE5EC-2A53-374F-B86F-D18AA5EEAB05}"/>
              </a:ext>
            </a:extLst>
          </p:cNvPr>
          <p:cNvSpPr>
            <a:spLocks noGrp="1"/>
          </p:cNvSpPr>
          <p:nvPr>
            <p:ph idx="12"/>
          </p:nvPr>
        </p:nvSpPr>
        <p:spPr>
          <a:xfrm>
            <a:off x="6120172" y="1219203"/>
            <a:ext cx="2699978"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endParaRPr lang="en-US" dirty="0"/>
          </a:p>
        </p:txBody>
      </p:sp>
    </p:spTree>
    <p:extLst>
      <p:ext uri="{BB962C8B-B14F-4D97-AF65-F5344CB8AC3E}">
        <p14:creationId xmlns:p14="http://schemas.microsoft.com/office/powerpoint/2010/main" val="69808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850" y="279966"/>
            <a:ext cx="8496622" cy="817561"/>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23850" y="1219203"/>
            <a:ext cx="8496622" cy="4627563"/>
          </a:xfrm>
          <a:prstGeom prst="rect">
            <a:avLst/>
          </a:prstGeom>
        </p:spPr>
        <p:txBody>
          <a:bodyPr vert="horz" lIns="0" tIns="0" rIns="0" bIns="0" rtlCol="0">
            <a:noAutofit/>
          </a:bodyPr>
          <a:lstStyle/>
          <a:p>
            <a:pPr lvl="0"/>
            <a:endParaRPr lang="en-US" dirty="0"/>
          </a:p>
        </p:txBody>
      </p:sp>
      <p:sp>
        <p:nvSpPr>
          <p:cNvPr id="5" name="Slide Number Placeholder 4"/>
          <p:cNvSpPr>
            <a:spLocks noGrp="1"/>
          </p:cNvSpPr>
          <p:nvPr>
            <p:ph type="sldNum" sz="quarter" idx="4"/>
          </p:nvPr>
        </p:nvSpPr>
        <p:spPr>
          <a:xfrm>
            <a:off x="6762750" y="635000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6EFB9-9230-4B7B-84CF-BF17657CE3F9}" type="slidenum">
              <a:rPr lang="en-US" smtClean="0"/>
              <a:t>‹#›</a:t>
            </a:fld>
            <a:endParaRPr lang="en-US"/>
          </a:p>
        </p:txBody>
      </p:sp>
      <p:sp>
        <p:nvSpPr>
          <p:cNvPr id="4" name="Footer Placeholder 3"/>
          <p:cNvSpPr>
            <a:spLocks noGrp="1"/>
          </p:cNvSpPr>
          <p:nvPr>
            <p:ph type="ftr" sz="quarter" idx="3"/>
          </p:nvPr>
        </p:nvSpPr>
        <p:spPr>
          <a:xfrm>
            <a:off x="323850" y="6356350"/>
            <a:ext cx="63363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4037" r:id="rId1"/>
    <p:sldLayoutId id="2147484051" r:id="rId2"/>
    <p:sldLayoutId id="2147484035" r:id="rId3"/>
    <p:sldLayoutId id="2147484055" r:id="rId4"/>
    <p:sldLayoutId id="2147484056" r:id="rId5"/>
    <p:sldLayoutId id="2147484038" r:id="rId6"/>
    <p:sldLayoutId id="2147483978" r:id="rId7"/>
    <p:sldLayoutId id="2147484052" r:id="rId8"/>
    <p:sldLayoutId id="2147484053" r:id="rId9"/>
    <p:sldLayoutId id="2147484054" r:id="rId10"/>
    <p:sldLayoutId id="2147484057" r:id="rId11"/>
  </p:sldLayoutIdLst>
  <p:hf hdr="0" dt="0"/>
  <p:txStyles>
    <p:titleStyle>
      <a:lvl1pPr algn="l"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0" indent="0" algn="l" defTabSz="1219170" rtl="0" eaLnBrk="1" latinLnBrk="0" hangingPunct="1">
        <a:spcBef>
          <a:spcPct val="20000"/>
        </a:spcBef>
        <a:buClr>
          <a:schemeClr val="tx1">
            <a:lumMod val="50000"/>
          </a:schemeClr>
        </a:buClr>
        <a:buFont typeface="Arial" panose="020B0604020202020204" pitchFamily="34" charset="0"/>
        <a:buNone/>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17" Type="http://schemas.openxmlformats.org/officeDocument/2006/relationships/image" Target="../media/image59.png"/><Relationship Id="rId21" Type="http://schemas.openxmlformats.org/officeDocument/2006/relationships/customXml" Target="../ink/ink10.xml"/><Relationship Id="rId42" Type="http://schemas.openxmlformats.org/officeDocument/2006/relationships/image" Target="../media/image24.png"/><Relationship Id="rId63" Type="http://schemas.openxmlformats.org/officeDocument/2006/relationships/customXml" Target="../ink/ink31.xml"/><Relationship Id="rId84" Type="http://schemas.openxmlformats.org/officeDocument/2006/relationships/customXml" Target="../ink/ink42.xml"/><Relationship Id="rId138" Type="http://schemas.openxmlformats.org/officeDocument/2006/relationships/image" Target="../media/image69.png"/><Relationship Id="rId107" Type="http://schemas.openxmlformats.org/officeDocument/2006/relationships/customXml" Target="../ink/ink55.xml"/><Relationship Id="rId11" Type="http://schemas.openxmlformats.org/officeDocument/2006/relationships/customXml" Target="../ink/ink5.xml"/><Relationship Id="rId32" Type="http://schemas.openxmlformats.org/officeDocument/2006/relationships/image" Target="../media/image19.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2.png"/><Relationship Id="rId74" Type="http://schemas.openxmlformats.org/officeDocument/2006/relationships/customXml" Target="../ink/ink37.xml"/><Relationship Id="rId79" Type="http://schemas.openxmlformats.org/officeDocument/2006/relationships/image" Target="../media/image42.png"/><Relationship Id="rId102" Type="http://schemas.openxmlformats.org/officeDocument/2006/relationships/image" Target="../media/image52.png"/><Relationship Id="rId123" Type="http://schemas.openxmlformats.org/officeDocument/2006/relationships/customXml" Target="../ink/ink64.xml"/><Relationship Id="rId128" Type="http://schemas.openxmlformats.org/officeDocument/2006/relationships/image" Target="../media/image64.png"/><Relationship Id="rId144" Type="http://schemas.openxmlformats.org/officeDocument/2006/relationships/image" Target="../media/image72.png"/><Relationship Id="rId5" Type="http://schemas.openxmlformats.org/officeDocument/2006/relationships/customXml" Target="../ink/ink2.xml"/><Relationship Id="rId90" Type="http://schemas.openxmlformats.org/officeDocument/2006/relationships/image" Target="../media/image47.png"/><Relationship Id="rId95" Type="http://schemas.openxmlformats.org/officeDocument/2006/relationships/customXml" Target="../ink/ink48.xml"/><Relationship Id="rId22" Type="http://schemas.openxmlformats.org/officeDocument/2006/relationships/image" Target="../media/image14.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7.png"/><Relationship Id="rId64" Type="http://schemas.openxmlformats.org/officeDocument/2006/relationships/image" Target="../media/image35.png"/><Relationship Id="rId69" Type="http://schemas.openxmlformats.org/officeDocument/2006/relationships/image" Target="../media/image37.png"/><Relationship Id="rId113" Type="http://schemas.openxmlformats.org/officeDocument/2006/relationships/image" Target="../media/image57.png"/><Relationship Id="rId118" Type="http://schemas.openxmlformats.org/officeDocument/2006/relationships/customXml" Target="../ink/ink61.xml"/><Relationship Id="rId134" Type="http://schemas.openxmlformats.org/officeDocument/2006/relationships/image" Target="../media/image67.png"/><Relationship Id="rId139" Type="http://schemas.openxmlformats.org/officeDocument/2006/relationships/customXml" Target="../ink/ink72.xml"/><Relationship Id="rId80" Type="http://schemas.openxmlformats.org/officeDocument/2006/relationships/customXml" Target="../ink/ink40.xml"/><Relationship Id="rId85" Type="http://schemas.openxmlformats.org/officeDocument/2006/relationships/image" Target="../media/image45.png"/><Relationship Id="rId12" Type="http://schemas.openxmlformats.org/officeDocument/2006/relationships/image" Target="../media/image910.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2.png"/><Relationship Id="rId59" Type="http://schemas.openxmlformats.org/officeDocument/2006/relationships/customXml" Target="../ink/ink29.xml"/><Relationship Id="rId103" Type="http://schemas.openxmlformats.org/officeDocument/2006/relationships/customXml" Target="../ink/ink53.xml"/><Relationship Id="rId108" Type="http://schemas.openxmlformats.org/officeDocument/2006/relationships/image" Target="../media/image55.png"/><Relationship Id="rId124" Type="http://schemas.openxmlformats.org/officeDocument/2006/relationships/image" Target="../media/image62.png"/><Relationship Id="rId129" Type="http://schemas.openxmlformats.org/officeDocument/2006/relationships/customXml" Target="../ink/ink67.xml"/><Relationship Id="rId54" Type="http://schemas.openxmlformats.org/officeDocument/2006/relationships/image" Target="../media/image30.png"/><Relationship Id="rId70" Type="http://schemas.openxmlformats.org/officeDocument/2006/relationships/customXml" Target="../ink/ink35.xml"/><Relationship Id="rId75" Type="http://schemas.openxmlformats.org/officeDocument/2006/relationships/image" Target="../media/image40.png"/><Relationship Id="rId91" Type="http://schemas.openxmlformats.org/officeDocument/2006/relationships/customXml" Target="../ink/ink46.xml"/><Relationship Id="rId96" Type="http://schemas.openxmlformats.org/officeDocument/2006/relationships/customXml" Target="../ink/ink49.xml"/><Relationship Id="rId14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10.png"/><Relationship Id="rId23" Type="http://schemas.openxmlformats.org/officeDocument/2006/relationships/customXml" Target="../ink/ink11.xml"/><Relationship Id="rId28" Type="http://schemas.openxmlformats.org/officeDocument/2006/relationships/image" Target="../media/image17.png"/><Relationship Id="rId49" Type="http://schemas.openxmlformats.org/officeDocument/2006/relationships/customXml" Target="../ink/ink24.xml"/><Relationship Id="rId114" Type="http://schemas.openxmlformats.org/officeDocument/2006/relationships/customXml" Target="../ink/ink59.xml"/><Relationship Id="rId119" Type="http://schemas.openxmlformats.org/officeDocument/2006/relationships/customXml" Target="../ink/ink62.xml"/><Relationship Id="rId44" Type="http://schemas.openxmlformats.org/officeDocument/2006/relationships/image" Target="../media/image25.png"/><Relationship Id="rId60" Type="http://schemas.openxmlformats.org/officeDocument/2006/relationships/image" Target="../media/image33.png"/><Relationship Id="rId65" Type="http://schemas.openxmlformats.org/officeDocument/2006/relationships/customXml" Target="../ink/ink32.xml"/><Relationship Id="rId81" Type="http://schemas.openxmlformats.org/officeDocument/2006/relationships/image" Target="../media/image43.png"/><Relationship Id="rId86" Type="http://schemas.openxmlformats.org/officeDocument/2006/relationships/customXml" Target="../ink/ink43.xml"/><Relationship Id="rId130" Type="http://schemas.openxmlformats.org/officeDocument/2006/relationships/image" Target="../media/image65.png"/><Relationship Id="rId135" Type="http://schemas.openxmlformats.org/officeDocument/2006/relationships/customXml" Target="../ink/ink70.xml"/><Relationship Id="rId13" Type="http://schemas.openxmlformats.org/officeDocument/2006/relationships/customXml" Target="../ink/ink6.xml"/><Relationship Id="rId18" Type="http://schemas.openxmlformats.org/officeDocument/2006/relationships/image" Target="../media/image12.png"/><Relationship Id="rId39" Type="http://schemas.openxmlformats.org/officeDocument/2006/relationships/customXml" Target="../ink/ink19.xml"/><Relationship Id="rId109" Type="http://schemas.openxmlformats.org/officeDocument/2006/relationships/customXml" Target="../ink/ink56.xml"/><Relationship Id="rId34" Type="http://schemas.openxmlformats.org/officeDocument/2006/relationships/image" Target="../media/image20.png"/><Relationship Id="rId50" Type="http://schemas.openxmlformats.org/officeDocument/2006/relationships/image" Target="../media/image28.png"/><Relationship Id="rId55" Type="http://schemas.openxmlformats.org/officeDocument/2006/relationships/customXml" Target="../ink/ink27.xml"/><Relationship Id="rId76" Type="http://schemas.openxmlformats.org/officeDocument/2006/relationships/customXml" Target="../ink/ink38.xml"/><Relationship Id="rId97" Type="http://schemas.openxmlformats.org/officeDocument/2006/relationships/image" Target="../media/image50.png"/><Relationship Id="rId104" Type="http://schemas.openxmlformats.org/officeDocument/2006/relationships/image" Target="../media/image53.png"/><Relationship Id="rId120" Type="http://schemas.openxmlformats.org/officeDocument/2006/relationships/image" Target="../media/image60.png"/><Relationship Id="rId125" Type="http://schemas.openxmlformats.org/officeDocument/2006/relationships/customXml" Target="../ink/ink65.xml"/><Relationship Id="rId141" Type="http://schemas.openxmlformats.org/officeDocument/2006/relationships/customXml" Target="../ink/ink73.xml"/><Relationship Id="rId7" Type="http://schemas.openxmlformats.org/officeDocument/2006/relationships/customXml" Target="../ink/ink3.xml"/><Relationship Id="rId71" Type="http://schemas.openxmlformats.org/officeDocument/2006/relationships/image" Target="../media/image38.png"/><Relationship Id="rId92" Type="http://schemas.openxmlformats.org/officeDocument/2006/relationships/image" Target="../media/image48.png"/><Relationship Id="rId2" Type="http://schemas.openxmlformats.org/officeDocument/2006/relationships/notesSlide" Target="../notesSlides/notesSlide10.xml"/><Relationship Id="rId29" Type="http://schemas.openxmlformats.org/officeDocument/2006/relationships/customXml" Target="../ink/ink14.xml"/><Relationship Id="rId24" Type="http://schemas.openxmlformats.org/officeDocument/2006/relationships/image" Target="../media/image15.png"/><Relationship Id="rId40" Type="http://schemas.openxmlformats.org/officeDocument/2006/relationships/image" Target="../media/image23.png"/><Relationship Id="rId45" Type="http://schemas.openxmlformats.org/officeDocument/2006/relationships/customXml" Target="../ink/ink22.xml"/><Relationship Id="rId66" Type="http://schemas.openxmlformats.org/officeDocument/2006/relationships/image" Target="../media/image36.png"/><Relationship Id="rId87" Type="http://schemas.openxmlformats.org/officeDocument/2006/relationships/customXml" Target="../ink/ink44.xml"/><Relationship Id="rId110" Type="http://schemas.openxmlformats.org/officeDocument/2006/relationships/customXml" Target="../ink/ink57.xml"/><Relationship Id="rId115" Type="http://schemas.openxmlformats.org/officeDocument/2006/relationships/image" Target="../media/image58.png"/><Relationship Id="rId131" Type="http://schemas.openxmlformats.org/officeDocument/2006/relationships/customXml" Target="../ink/ink68.xml"/><Relationship Id="rId136" Type="http://schemas.openxmlformats.org/officeDocument/2006/relationships/image" Target="../media/image68.png"/><Relationship Id="rId61" Type="http://schemas.openxmlformats.org/officeDocument/2006/relationships/customXml" Target="../ink/ink30.xml"/><Relationship Id="rId82" Type="http://schemas.openxmlformats.org/officeDocument/2006/relationships/customXml" Target="../ink/ink41.xml"/><Relationship Id="rId19" Type="http://schemas.openxmlformats.org/officeDocument/2006/relationships/customXml" Target="../ink/ink9.xml"/><Relationship Id="rId14" Type="http://schemas.openxmlformats.org/officeDocument/2006/relationships/image" Target="../media/image10.png"/><Relationship Id="rId30" Type="http://schemas.openxmlformats.org/officeDocument/2006/relationships/image" Target="../media/image18.png"/><Relationship Id="rId35" Type="http://schemas.openxmlformats.org/officeDocument/2006/relationships/customXml" Target="../ink/ink17.xml"/><Relationship Id="rId56" Type="http://schemas.openxmlformats.org/officeDocument/2006/relationships/image" Target="../media/image31.png"/><Relationship Id="rId77" Type="http://schemas.openxmlformats.org/officeDocument/2006/relationships/image" Target="../media/image41.png"/><Relationship Id="rId100" Type="http://schemas.openxmlformats.org/officeDocument/2006/relationships/image" Target="../media/image51.png"/><Relationship Id="rId105" Type="http://schemas.openxmlformats.org/officeDocument/2006/relationships/customXml" Target="../ink/ink54.xml"/><Relationship Id="rId126" Type="http://schemas.openxmlformats.org/officeDocument/2006/relationships/image" Target="../media/image63.png"/><Relationship Id="rId8" Type="http://schemas.openxmlformats.org/officeDocument/2006/relationships/image" Target="../media/image78.png"/><Relationship Id="rId51" Type="http://schemas.openxmlformats.org/officeDocument/2006/relationships/customXml" Target="../ink/ink25.xml"/><Relationship Id="rId72" Type="http://schemas.openxmlformats.org/officeDocument/2006/relationships/customXml" Target="../ink/ink36.xml"/><Relationship Id="rId93" Type="http://schemas.openxmlformats.org/officeDocument/2006/relationships/customXml" Target="../ink/ink47.xml"/><Relationship Id="rId98" Type="http://schemas.openxmlformats.org/officeDocument/2006/relationships/customXml" Target="../ink/ink50.xml"/><Relationship Id="rId121" Type="http://schemas.openxmlformats.org/officeDocument/2006/relationships/customXml" Target="../ink/ink63.xml"/><Relationship Id="rId142" Type="http://schemas.openxmlformats.org/officeDocument/2006/relationships/image" Target="../media/image71.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6.png"/><Relationship Id="rId67" Type="http://schemas.openxmlformats.org/officeDocument/2006/relationships/customXml" Target="../ink/ink33.xml"/><Relationship Id="rId116" Type="http://schemas.openxmlformats.org/officeDocument/2006/relationships/customXml" Target="../ink/ink60.xml"/><Relationship Id="rId137" Type="http://schemas.openxmlformats.org/officeDocument/2006/relationships/customXml" Target="../ink/ink71.xml"/><Relationship Id="rId20" Type="http://schemas.openxmlformats.org/officeDocument/2006/relationships/image" Target="../media/image13.png"/><Relationship Id="rId41" Type="http://schemas.openxmlformats.org/officeDocument/2006/relationships/customXml" Target="../ink/ink20.xml"/><Relationship Id="rId62" Type="http://schemas.openxmlformats.org/officeDocument/2006/relationships/image" Target="../media/image34.png"/><Relationship Id="rId83" Type="http://schemas.openxmlformats.org/officeDocument/2006/relationships/image" Target="../media/image44.png"/><Relationship Id="rId88" Type="http://schemas.openxmlformats.org/officeDocument/2006/relationships/image" Target="../media/image46.png"/><Relationship Id="rId111" Type="http://schemas.openxmlformats.org/officeDocument/2006/relationships/image" Target="../media/image56.png"/><Relationship Id="rId132" Type="http://schemas.openxmlformats.org/officeDocument/2006/relationships/image" Target="../media/image66.png"/><Relationship Id="rId15" Type="http://schemas.openxmlformats.org/officeDocument/2006/relationships/customXml" Target="../ink/ink7.xml"/><Relationship Id="rId36" Type="http://schemas.openxmlformats.org/officeDocument/2006/relationships/image" Target="../media/image21.png"/><Relationship Id="rId57" Type="http://schemas.openxmlformats.org/officeDocument/2006/relationships/customXml" Target="../ink/ink28.xml"/><Relationship Id="rId106" Type="http://schemas.openxmlformats.org/officeDocument/2006/relationships/image" Target="../media/image54.png"/><Relationship Id="rId127" Type="http://schemas.openxmlformats.org/officeDocument/2006/relationships/customXml" Target="../ink/ink66.xml"/><Relationship Id="rId10" Type="http://schemas.openxmlformats.org/officeDocument/2006/relationships/image" Target="../media/image80.png"/><Relationship Id="rId31" Type="http://schemas.openxmlformats.org/officeDocument/2006/relationships/customXml" Target="../ink/ink15.xml"/><Relationship Id="rId52" Type="http://schemas.openxmlformats.org/officeDocument/2006/relationships/image" Target="../media/image29.png"/><Relationship Id="rId73" Type="http://schemas.openxmlformats.org/officeDocument/2006/relationships/image" Target="../media/image39.png"/><Relationship Id="rId78" Type="http://schemas.openxmlformats.org/officeDocument/2006/relationships/customXml" Target="../ink/ink39.xml"/><Relationship Id="rId94" Type="http://schemas.openxmlformats.org/officeDocument/2006/relationships/image" Target="../media/image49.png"/><Relationship Id="rId99" Type="http://schemas.openxmlformats.org/officeDocument/2006/relationships/customXml" Target="../ink/ink51.xml"/><Relationship Id="rId101" Type="http://schemas.openxmlformats.org/officeDocument/2006/relationships/customXml" Target="../ink/ink52.xml"/><Relationship Id="rId122" Type="http://schemas.openxmlformats.org/officeDocument/2006/relationships/image" Target="../media/image61.png"/><Relationship Id="rId143" Type="http://schemas.openxmlformats.org/officeDocument/2006/relationships/customXml" Target="../ink/ink74.xml"/><Relationship Id="rId4" Type="http://schemas.openxmlformats.org/officeDocument/2006/relationships/image" Target="../media/image510.png"/><Relationship Id="rId9" Type="http://schemas.openxmlformats.org/officeDocument/2006/relationships/customXml" Target="../ink/ink4.xml"/><Relationship Id="rId26" Type="http://schemas.openxmlformats.org/officeDocument/2006/relationships/image" Target="../media/image16.png"/><Relationship Id="rId47" Type="http://schemas.openxmlformats.org/officeDocument/2006/relationships/customXml" Target="../ink/ink23.xml"/><Relationship Id="rId68" Type="http://schemas.openxmlformats.org/officeDocument/2006/relationships/customXml" Target="../ink/ink34.xml"/><Relationship Id="rId89" Type="http://schemas.openxmlformats.org/officeDocument/2006/relationships/customXml" Target="../ink/ink45.xml"/><Relationship Id="rId112" Type="http://schemas.openxmlformats.org/officeDocument/2006/relationships/customXml" Target="../ink/ink58.xml"/><Relationship Id="rId133" Type="http://schemas.openxmlformats.org/officeDocument/2006/relationships/customXml" Target="../ink/ink69.xml"/><Relationship Id="rId16"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2.JP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9" Type="http://schemas.openxmlformats.org/officeDocument/2006/relationships/image" Target="../media/image133.jpeg"/><Relationship Id="rId21" Type="http://schemas.openxmlformats.org/officeDocument/2006/relationships/image" Target="../media/image115.png"/><Relationship Id="rId34" Type="http://schemas.openxmlformats.org/officeDocument/2006/relationships/image" Target="../media/image128.png"/><Relationship Id="rId42" Type="http://schemas.openxmlformats.org/officeDocument/2006/relationships/image" Target="../media/image136.jpeg"/><Relationship Id="rId47" Type="http://schemas.openxmlformats.org/officeDocument/2006/relationships/image" Target="../media/image141.png"/><Relationship Id="rId50" Type="http://schemas.openxmlformats.org/officeDocument/2006/relationships/image" Target="../media/image144.tiff"/><Relationship Id="rId55" Type="http://schemas.openxmlformats.org/officeDocument/2006/relationships/image" Target="../media/image149.tiff"/><Relationship Id="rId63" Type="http://schemas.openxmlformats.org/officeDocument/2006/relationships/image" Target="../media/image157.tiff"/><Relationship Id="rId7" Type="http://schemas.openxmlformats.org/officeDocument/2006/relationships/image" Target="../media/image101.png"/><Relationship Id="rId2" Type="http://schemas.openxmlformats.org/officeDocument/2006/relationships/notesSlide" Target="../notesSlides/notesSlide25.xml"/><Relationship Id="rId16" Type="http://schemas.openxmlformats.org/officeDocument/2006/relationships/image" Target="../media/image110.png"/><Relationship Id="rId29" Type="http://schemas.openxmlformats.org/officeDocument/2006/relationships/image" Target="../media/image123.pn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jpeg"/><Relationship Id="rId40" Type="http://schemas.openxmlformats.org/officeDocument/2006/relationships/image" Target="../media/image134.jpeg"/><Relationship Id="rId45" Type="http://schemas.openxmlformats.org/officeDocument/2006/relationships/image" Target="../media/image139.jpeg"/><Relationship Id="rId53" Type="http://schemas.openxmlformats.org/officeDocument/2006/relationships/image" Target="../media/image147.tiff"/><Relationship Id="rId58" Type="http://schemas.openxmlformats.org/officeDocument/2006/relationships/image" Target="../media/image152.tiff"/><Relationship Id="rId5" Type="http://schemas.openxmlformats.org/officeDocument/2006/relationships/image" Target="../media/image99.png"/><Relationship Id="rId61" Type="http://schemas.openxmlformats.org/officeDocument/2006/relationships/image" Target="../media/image155.png"/><Relationship Id="rId19" Type="http://schemas.openxmlformats.org/officeDocument/2006/relationships/image" Target="../media/image11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43" Type="http://schemas.openxmlformats.org/officeDocument/2006/relationships/image" Target="../media/image137.png"/><Relationship Id="rId48" Type="http://schemas.openxmlformats.org/officeDocument/2006/relationships/image" Target="../media/image142.tiff"/><Relationship Id="rId56" Type="http://schemas.openxmlformats.org/officeDocument/2006/relationships/image" Target="../media/image150.tiff"/><Relationship Id="rId8" Type="http://schemas.openxmlformats.org/officeDocument/2006/relationships/image" Target="../media/image102.jpeg"/><Relationship Id="rId51" Type="http://schemas.openxmlformats.org/officeDocument/2006/relationships/image" Target="../media/image145.tiff"/><Relationship Id="rId3" Type="http://schemas.openxmlformats.org/officeDocument/2006/relationships/image" Target="../media/image97.png"/><Relationship Id="rId12" Type="http://schemas.openxmlformats.org/officeDocument/2006/relationships/image" Target="../media/image106.jpeg"/><Relationship Id="rId17" Type="http://schemas.openxmlformats.org/officeDocument/2006/relationships/image" Target="../media/image111.jpe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2.png"/><Relationship Id="rId46" Type="http://schemas.openxmlformats.org/officeDocument/2006/relationships/image" Target="../media/image140.png"/><Relationship Id="rId59" Type="http://schemas.openxmlformats.org/officeDocument/2006/relationships/image" Target="../media/image153.tiff"/><Relationship Id="rId20" Type="http://schemas.openxmlformats.org/officeDocument/2006/relationships/image" Target="../media/image114.png"/><Relationship Id="rId41" Type="http://schemas.openxmlformats.org/officeDocument/2006/relationships/image" Target="../media/image135.png"/><Relationship Id="rId54" Type="http://schemas.openxmlformats.org/officeDocument/2006/relationships/image" Target="../media/image148.tiff"/><Relationship Id="rId62" Type="http://schemas.openxmlformats.org/officeDocument/2006/relationships/image" Target="../media/image156.png"/><Relationship Id="rId1" Type="http://schemas.openxmlformats.org/officeDocument/2006/relationships/slideLayout" Target="../slideLayouts/slideLayout11.xml"/><Relationship Id="rId6" Type="http://schemas.openxmlformats.org/officeDocument/2006/relationships/image" Target="../media/image100.png"/><Relationship Id="rId15" Type="http://schemas.openxmlformats.org/officeDocument/2006/relationships/image" Target="../media/image109.jpeg"/><Relationship Id="rId23" Type="http://schemas.openxmlformats.org/officeDocument/2006/relationships/image" Target="../media/image117.png"/><Relationship Id="rId28" Type="http://schemas.openxmlformats.org/officeDocument/2006/relationships/image" Target="../media/image122.jpeg"/><Relationship Id="rId36" Type="http://schemas.openxmlformats.org/officeDocument/2006/relationships/image" Target="../media/image130.png"/><Relationship Id="rId49" Type="http://schemas.openxmlformats.org/officeDocument/2006/relationships/image" Target="../media/image143.tiff"/><Relationship Id="rId57" Type="http://schemas.openxmlformats.org/officeDocument/2006/relationships/image" Target="../media/image151.tiff"/><Relationship Id="rId10" Type="http://schemas.openxmlformats.org/officeDocument/2006/relationships/image" Target="../media/image104.jpeg"/><Relationship Id="rId31" Type="http://schemas.openxmlformats.org/officeDocument/2006/relationships/image" Target="../media/image125.jpeg"/><Relationship Id="rId44" Type="http://schemas.openxmlformats.org/officeDocument/2006/relationships/image" Target="../media/image138.png"/><Relationship Id="rId52" Type="http://schemas.openxmlformats.org/officeDocument/2006/relationships/image" Target="../media/image146.tiff"/><Relationship Id="rId60" Type="http://schemas.openxmlformats.org/officeDocument/2006/relationships/image" Target="../media/image154.tiff"/><Relationship Id="rId4" Type="http://schemas.openxmlformats.org/officeDocument/2006/relationships/image" Target="../media/image98.png"/><Relationship Id="rId9" Type="http://schemas.openxmlformats.org/officeDocument/2006/relationships/image" Target="../media/image1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E68C-2935-A14D-AF70-2D02739946C8}"/>
              </a:ext>
            </a:extLst>
          </p:cNvPr>
          <p:cNvSpPr>
            <a:spLocks noGrp="1"/>
          </p:cNvSpPr>
          <p:nvPr>
            <p:ph type="ctrTitle"/>
          </p:nvPr>
        </p:nvSpPr>
        <p:spPr>
          <a:xfrm>
            <a:off x="179512" y="2680319"/>
            <a:ext cx="8856984" cy="1557127"/>
          </a:xfrm>
        </p:spPr>
        <p:txBody>
          <a:bodyPr/>
          <a:lstStyle/>
          <a:p>
            <a:r>
              <a:rPr lang="en-US" dirty="0"/>
              <a:t>Stat 495R – Presenting Data</a:t>
            </a:r>
          </a:p>
        </p:txBody>
      </p:sp>
      <p:sp>
        <p:nvSpPr>
          <p:cNvPr id="3" name="Subtitle 2">
            <a:extLst>
              <a:ext uri="{FF2B5EF4-FFF2-40B4-BE49-F238E27FC236}">
                <a16:creationId xmlns:a16="http://schemas.microsoft.com/office/drawing/2014/main" id="{344A429B-1D4D-6C45-B7DF-C6E449813F5D}"/>
              </a:ext>
            </a:extLst>
          </p:cNvPr>
          <p:cNvSpPr>
            <a:spLocks noGrp="1"/>
          </p:cNvSpPr>
          <p:nvPr>
            <p:ph type="subTitle" idx="1"/>
          </p:nvPr>
        </p:nvSpPr>
        <p:spPr>
          <a:xfrm>
            <a:off x="179512" y="4329522"/>
            <a:ext cx="8856984" cy="1655762"/>
          </a:xfrm>
        </p:spPr>
        <p:txBody>
          <a:bodyPr/>
          <a:lstStyle/>
          <a:p>
            <a:r>
              <a:rPr lang="en-US" dirty="0"/>
              <a:t>Week 1</a:t>
            </a:r>
          </a:p>
          <a:p>
            <a:r>
              <a:rPr lang="en-US" dirty="0"/>
              <a:t>Jeff Parker</a:t>
            </a:r>
          </a:p>
          <a:p>
            <a:r>
              <a:rPr lang="en-US" dirty="0"/>
              <a:t>Sept 2, 2020</a:t>
            </a:r>
          </a:p>
        </p:txBody>
      </p:sp>
    </p:spTree>
    <p:extLst>
      <p:ext uri="{BB962C8B-B14F-4D97-AF65-F5344CB8AC3E}">
        <p14:creationId xmlns:p14="http://schemas.microsoft.com/office/powerpoint/2010/main" val="609653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00F9-78B8-3C48-822C-54C2374617F5}"/>
              </a:ext>
            </a:extLst>
          </p:cNvPr>
          <p:cNvSpPr>
            <a:spLocks noGrp="1"/>
          </p:cNvSpPr>
          <p:nvPr>
            <p:ph type="title"/>
          </p:nvPr>
        </p:nvSpPr>
        <p:spPr/>
        <p:txBody>
          <a:bodyPr/>
          <a:lstStyle/>
          <a:p>
            <a:r>
              <a:rPr lang="en-US" dirty="0"/>
              <a:t>“</a:t>
            </a:r>
            <a:r>
              <a:rPr lang="en-US" b="1" dirty="0"/>
              <a:t>A</a:t>
            </a:r>
            <a:r>
              <a:rPr lang="en-US" dirty="0"/>
              <a:t>lways </a:t>
            </a:r>
            <a:r>
              <a:rPr lang="en-US" b="1" dirty="0"/>
              <a:t>B</a:t>
            </a:r>
            <a:r>
              <a:rPr lang="en-US" dirty="0"/>
              <a:t>e </a:t>
            </a:r>
            <a:r>
              <a:rPr lang="en-US" b="1" dirty="0"/>
              <a:t>C</a:t>
            </a:r>
            <a:r>
              <a:rPr lang="en-US" dirty="0"/>
              <a:t>losing”</a:t>
            </a:r>
          </a:p>
        </p:txBody>
      </p:sp>
      <p:sp>
        <p:nvSpPr>
          <p:cNvPr id="3" name="Slide Number Placeholder 2">
            <a:extLst>
              <a:ext uri="{FF2B5EF4-FFF2-40B4-BE49-F238E27FC236}">
                <a16:creationId xmlns:a16="http://schemas.microsoft.com/office/drawing/2014/main" id="{2738BF61-8F4F-654E-9360-C820C28A0068}"/>
              </a:ext>
            </a:extLst>
          </p:cNvPr>
          <p:cNvSpPr>
            <a:spLocks noGrp="1"/>
          </p:cNvSpPr>
          <p:nvPr>
            <p:ph type="sldNum" sz="quarter" idx="10"/>
          </p:nvPr>
        </p:nvSpPr>
        <p:spPr/>
        <p:txBody>
          <a:bodyPr/>
          <a:lstStyle/>
          <a:p>
            <a:fld id="{C0D6EFB9-9230-4B7B-84CF-BF17657CE3F9}" type="slidenum">
              <a:rPr lang="en-US" smtClean="0"/>
              <a:t>10</a:t>
            </a:fld>
            <a:endParaRPr lang="en-US"/>
          </a:p>
        </p:txBody>
      </p:sp>
      <p:sp>
        <p:nvSpPr>
          <p:cNvPr id="5" name="TextBox 4">
            <a:extLst>
              <a:ext uri="{FF2B5EF4-FFF2-40B4-BE49-F238E27FC236}">
                <a16:creationId xmlns:a16="http://schemas.microsoft.com/office/drawing/2014/main" id="{9C6CF1A4-8C05-264C-8863-67A750EB0FE2}"/>
              </a:ext>
            </a:extLst>
          </p:cNvPr>
          <p:cNvSpPr txBox="1"/>
          <p:nvPr/>
        </p:nvSpPr>
        <p:spPr>
          <a:xfrm>
            <a:off x="323850" y="1232756"/>
            <a:ext cx="8496300" cy="4508927"/>
          </a:xfrm>
          <a:prstGeom prst="rect">
            <a:avLst/>
          </a:prstGeom>
          <a:noFill/>
        </p:spPr>
        <p:txBody>
          <a:bodyPr wrap="square" rtlCol="0">
            <a:spAutoFit/>
          </a:bodyPr>
          <a:lstStyle/>
          <a:p>
            <a:pPr algn="ctr"/>
            <a:r>
              <a:rPr lang="en-US" sz="28700" dirty="0"/>
              <a:t>ABC</a:t>
            </a:r>
          </a:p>
        </p:txBody>
      </p:sp>
    </p:spTree>
    <p:extLst>
      <p:ext uri="{BB962C8B-B14F-4D97-AF65-F5344CB8AC3E}">
        <p14:creationId xmlns:p14="http://schemas.microsoft.com/office/powerpoint/2010/main" val="418302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B3CE3F-3CD6-0A41-9727-C529FC024FAC}"/>
              </a:ext>
            </a:extLst>
          </p:cNvPr>
          <p:cNvSpPr>
            <a:spLocks noGrp="1"/>
          </p:cNvSpPr>
          <p:nvPr>
            <p:ph type="sldNum" sz="quarter" idx="10"/>
          </p:nvPr>
        </p:nvSpPr>
        <p:spPr/>
        <p:txBody>
          <a:bodyPr/>
          <a:lstStyle/>
          <a:p>
            <a:fld id="{C0D6EFB9-9230-4B7B-84CF-BF17657CE3F9}" type="slidenum">
              <a:rPr lang="en-US" smtClean="0"/>
              <a:t>11</a:t>
            </a:fld>
            <a:endParaRPr lang="en-US"/>
          </a:p>
        </p:txBody>
      </p:sp>
      <p:sp>
        <p:nvSpPr>
          <p:cNvPr id="4" name="Footer Placeholder 3">
            <a:extLst>
              <a:ext uri="{FF2B5EF4-FFF2-40B4-BE49-F238E27FC236}">
                <a16:creationId xmlns:a16="http://schemas.microsoft.com/office/drawing/2014/main" id="{DDF06412-56DB-D243-97BD-A9D76CA3FACA}"/>
              </a:ext>
            </a:extLst>
          </p:cNvPr>
          <p:cNvSpPr>
            <a:spLocks noGrp="1"/>
          </p:cNvSpPr>
          <p:nvPr>
            <p:ph type="ftr" sz="quarter" idx="3"/>
          </p:nvPr>
        </p:nvSpPr>
        <p:spPr/>
        <p:txBody>
          <a:bodyPr/>
          <a:lstStyle/>
          <a:p>
            <a:r>
              <a:rPr lang="en-US" dirty="0"/>
              <a:t>SOURCE: The McKinsey Way, Ethan </a:t>
            </a:r>
            <a:r>
              <a:rPr lang="en-US" dirty="0" err="1"/>
              <a:t>Rasiel</a:t>
            </a:r>
            <a:endParaRPr lang="en-US" dirty="0"/>
          </a:p>
        </p:txBody>
      </p:sp>
      <p:sp>
        <p:nvSpPr>
          <p:cNvPr id="5" name="TextBox 4">
            <a:extLst>
              <a:ext uri="{FF2B5EF4-FFF2-40B4-BE49-F238E27FC236}">
                <a16:creationId xmlns:a16="http://schemas.microsoft.com/office/drawing/2014/main" id="{61DA1555-5432-8744-9C69-48A745C1FC5A}"/>
              </a:ext>
            </a:extLst>
          </p:cNvPr>
          <p:cNvSpPr txBox="1"/>
          <p:nvPr/>
        </p:nvSpPr>
        <p:spPr>
          <a:xfrm>
            <a:off x="539552" y="404664"/>
            <a:ext cx="7344816" cy="3170099"/>
          </a:xfrm>
          <a:prstGeom prst="rect">
            <a:avLst/>
          </a:prstGeom>
          <a:noFill/>
        </p:spPr>
        <p:txBody>
          <a:bodyPr wrap="square" rtlCol="0">
            <a:spAutoFit/>
          </a:bodyPr>
          <a:lstStyle/>
          <a:p>
            <a:r>
              <a:rPr lang="en-US" sz="4000" i="1" dirty="0"/>
              <a:t>“Facts are Friendly. Facts are the bricks with which you will lay a path to your solution and build pillars to support it. Don’t fear the facts.”</a:t>
            </a:r>
          </a:p>
        </p:txBody>
      </p:sp>
    </p:spTree>
    <p:extLst>
      <p:ext uri="{BB962C8B-B14F-4D97-AF65-F5344CB8AC3E}">
        <p14:creationId xmlns:p14="http://schemas.microsoft.com/office/powerpoint/2010/main" val="127871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D781-5133-C743-8522-A941EFA94A97}"/>
              </a:ext>
            </a:extLst>
          </p:cNvPr>
          <p:cNvSpPr>
            <a:spLocks noGrp="1"/>
          </p:cNvSpPr>
          <p:nvPr>
            <p:ph type="title"/>
          </p:nvPr>
        </p:nvSpPr>
        <p:spPr/>
        <p:txBody>
          <a:bodyPr/>
          <a:lstStyle/>
          <a:p>
            <a:r>
              <a:rPr lang="en-US" dirty="0"/>
              <a:t>Visualizations Improve and Augment Cognition</a:t>
            </a:r>
          </a:p>
        </p:txBody>
      </p:sp>
      <p:sp>
        <p:nvSpPr>
          <p:cNvPr id="3" name="Content Placeholder 2">
            <a:extLst>
              <a:ext uri="{FF2B5EF4-FFF2-40B4-BE49-F238E27FC236}">
                <a16:creationId xmlns:a16="http://schemas.microsoft.com/office/drawing/2014/main" id="{7020EC8A-5E24-684B-946C-7D007BCAD757}"/>
              </a:ext>
            </a:extLst>
          </p:cNvPr>
          <p:cNvSpPr>
            <a:spLocks noGrp="1"/>
          </p:cNvSpPr>
          <p:nvPr>
            <p:ph idx="1"/>
          </p:nvPr>
        </p:nvSpPr>
        <p:spPr>
          <a:xfrm>
            <a:off x="323850" y="1219204"/>
            <a:ext cx="8316602" cy="2086018"/>
          </a:xfrm>
        </p:spPr>
        <p:txBody>
          <a:bodyPr>
            <a:normAutofit fontScale="62500" lnSpcReduction="20000"/>
          </a:bodyPr>
          <a:lstStyle/>
          <a:p>
            <a:pPr>
              <a:lnSpc>
                <a:spcPct val="170000"/>
              </a:lnSpc>
            </a:pPr>
            <a:r>
              <a:rPr lang="en-US" dirty="0"/>
              <a:t>1.96919714 1.44837468 1.28526034 1.52241275 0.60742931 0.07751094 1.65598157 1.36578263 0.01366646 2.60198512 1.12462263 2.30993818 2.16758954 1.82384609 1.21270992 1.01734025 1.29327708 3.35235444 2.98989387 1.57200266 0.43511862 1.49675821 0.65324330 2.61658523 3.29216131 3.83243500 2.99342128 3.19529555 0.42277107 0.95141138 0.13731128 1.66125822 0.27336900 2.11430184 1.72989187 2.10090171 3.37774170 1.49454212 1.85480490 1.90432889 1.90252130 2.93795408 3.18833318 2.25660977 2.92954907 2.76308081 2.77506778 1.62413999 1.78804352 1.72663007 2.82184130 0.90681637 1.18965107 0.45530713 0.95718503 0.38355708 1.66165591 2.26545455 1.90061222 0.95347495 3.47214744 0.95345099 1.93877735 2.64275123 0.03735214 3.28656989 1.18531530 0.72788864 2.30269887 3.15414669 1.41613997 3.14091564  2.79224672 1.26697921 2.00005215 3.15366003 3.49872568 3.23832825 3.02824194 1.55988420 0.41562039 0.74125650 3.10384220 3.12612068 2.59103603 0.71539273 1.76341760 2.15933272 1.91690727 1.43069326 2.31733994 0.97117468 3.23812448 1.88908563 0.31009348 0.89555400  3.00989663 3.16323551 2.48981795 2.92570681 0.27581877</a:t>
            </a:r>
          </a:p>
        </p:txBody>
      </p:sp>
      <p:sp>
        <p:nvSpPr>
          <p:cNvPr id="4" name="Slide Number Placeholder 3">
            <a:extLst>
              <a:ext uri="{FF2B5EF4-FFF2-40B4-BE49-F238E27FC236}">
                <a16:creationId xmlns:a16="http://schemas.microsoft.com/office/drawing/2014/main" id="{D4CB6FC4-A950-2A44-A809-E573AF4A4F5A}"/>
              </a:ext>
            </a:extLst>
          </p:cNvPr>
          <p:cNvSpPr>
            <a:spLocks noGrp="1"/>
          </p:cNvSpPr>
          <p:nvPr>
            <p:ph type="sldNum" sz="quarter" idx="10"/>
          </p:nvPr>
        </p:nvSpPr>
        <p:spPr/>
        <p:txBody>
          <a:bodyPr/>
          <a:lstStyle/>
          <a:p>
            <a:fld id="{C0D6EFB9-9230-4B7B-84CF-BF17657CE3F9}" type="slidenum">
              <a:rPr lang="en-US" smtClean="0"/>
              <a:t>12</a:t>
            </a:fld>
            <a:endParaRPr lang="en-US"/>
          </a:p>
        </p:txBody>
      </p:sp>
      <p:pic>
        <p:nvPicPr>
          <p:cNvPr id="9" name="Picture 8">
            <a:extLst>
              <a:ext uri="{FF2B5EF4-FFF2-40B4-BE49-F238E27FC236}">
                <a16:creationId xmlns:a16="http://schemas.microsoft.com/office/drawing/2014/main" id="{5318ED84-231A-0F4B-B2A8-38ED692DE9FD}"/>
              </a:ext>
            </a:extLst>
          </p:cNvPr>
          <p:cNvPicPr>
            <a:picLocks noChangeAspect="1"/>
          </p:cNvPicPr>
          <p:nvPr/>
        </p:nvPicPr>
        <p:blipFill>
          <a:blip r:embed="rId3"/>
          <a:stretch>
            <a:fillRect/>
          </a:stretch>
        </p:blipFill>
        <p:spPr>
          <a:xfrm>
            <a:off x="0" y="3482410"/>
            <a:ext cx="9144000" cy="3102429"/>
          </a:xfrm>
          <a:prstGeom prst="rect">
            <a:avLst/>
          </a:prstGeom>
        </p:spPr>
      </p:pic>
    </p:spTree>
    <p:extLst>
      <p:ext uri="{BB962C8B-B14F-4D97-AF65-F5344CB8AC3E}">
        <p14:creationId xmlns:p14="http://schemas.microsoft.com/office/powerpoint/2010/main" val="3985964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2499-AC6B-DE42-91A7-91832646170E}"/>
              </a:ext>
            </a:extLst>
          </p:cNvPr>
          <p:cNvSpPr>
            <a:spLocks noGrp="1"/>
          </p:cNvSpPr>
          <p:nvPr>
            <p:ph type="title"/>
          </p:nvPr>
        </p:nvSpPr>
        <p:spPr/>
        <p:txBody>
          <a:bodyPr/>
          <a:lstStyle/>
          <a:p>
            <a:r>
              <a:rPr lang="en-US" dirty="0"/>
              <a:t>Cognitive Load</a:t>
            </a:r>
          </a:p>
        </p:txBody>
      </p:sp>
      <p:sp>
        <p:nvSpPr>
          <p:cNvPr id="4" name="Slide Number Placeholder 3">
            <a:extLst>
              <a:ext uri="{FF2B5EF4-FFF2-40B4-BE49-F238E27FC236}">
                <a16:creationId xmlns:a16="http://schemas.microsoft.com/office/drawing/2014/main" id="{C96A43A1-9A94-B24F-9B33-91EF5F265BAF}"/>
              </a:ext>
            </a:extLst>
          </p:cNvPr>
          <p:cNvSpPr>
            <a:spLocks noGrp="1"/>
          </p:cNvSpPr>
          <p:nvPr>
            <p:ph type="sldNum" sz="quarter" idx="10"/>
          </p:nvPr>
        </p:nvSpPr>
        <p:spPr/>
        <p:txBody>
          <a:bodyPr/>
          <a:lstStyle/>
          <a:p>
            <a:fld id="{C0D6EFB9-9230-4B7B-84CF-BF17657CE3F9}" type="slidenum">
              <a:rPr lang="en-US" smtClean="0"/>
              <a:t>13</a:t>
            </a:fld>
            <a:endParaRPr lang="en-US"/>
          </a:p>
        </p:txBody>
      </p:sp>
      <p:sp>
        <p:nvSpPr>
          <p:cNvPr id="5" name="Footer Placeholder 4">
            <a:extLst>
              <a:ext uri="{FF2B5EF4-FFF2-40B4-BE49-F238E27FC236}">
                <a16:creationId xmlns:a16="http://schemas.microsoft.com/office/drawing/2014/main" id="{1C323D4F-BFD1-7F42-8335-B18CA8728226}"/>
              </a:ext>
            </a:extLst>
          </p:cNvPr>
          <p:cNvSpPr>
            <a:spLocks noGrp="1"/>
          </p:cNvSpPr>
          <p:nvPr>
            <p:ph type="ftr" sz="quarter" idx="3"/>
          </p:nvPr>
        </p:nvSpPr>
        <p:spPr/>
        <p:txBody>
          <a:bodyPr/>
          <a:lstStyle/>
          <a:p>
            <a:r>
              <a:rPr lang="en-US" dirty="0"/>
              <a:t>SOURCE: Google Search</a:t>
            </a:r>
          </a:p>
        </p:txBody>
      </p:sp>
      <p:pic>
        <p:nvPicPr>
          <p:cNvPr id="5122" name="Picture 2" descr="obama bored | Pumas Unleashed">
            <a:extLst>
              <a:ext uri="{FF2B5EF4-FFF2-40B4-BE49-F238E27FC236}">
                <a16:creationId xmlns:a16="http://schemas.microsoft.com/office/drawing/2014/main" id="{B2FD3CAB-33F9-8848-B45D-E02AC11549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462881"/>
            <a:ext cx="6858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0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978E-8604-D743-A25D-C9C7362099AC}"/>
              </a:ext>
            </a:extLst>
          </p:cNvPr>
          <p:cNvSpPr>
            <a:spLocks noGrp="1"/>
          </p:cNvSpPr>
          <p:nvPr>
            <p:ph type="title"/>
          </p:nvPr>
        </p:nvSpPr>
        <p:spPr/>
        <p:txBody>
          <a:bodyPr/>
          <a:lstStyle/>
          <a:p>
            <a:r>
              <a:rPr lang="en-US" dirty="0"/>
              <a:t>Modes of Delivery</a:t>
            </a:r>
          </a:p>
        </p:txBody>
      </p:sp>
      <p:sp>
        <p:nvSpPr>
          <p:cNvPr id="3" name="Content Placeholder 2">
            <a:extLst>
              <a:ext uri="{FF2B5EF4-FFF2-40B4-BE49-F238E27FC236}">
                <a16:creationId xmlns:a16="http://schemas.microsoft.com/office/drawing/2014/main" id="{DE2919CA-93B4-5244-BD11-EB2A61EB7AAC}"/>
              </a:ext>
            </a:extLst>
          </p:cNvPr>
          <p:cNvSpPr>
            <a:spLocks noGrp="1"/>
          </p:cNvSpPr>
          <p:nvPr>
            <p:ph idx="1"/>
          </p:nvPr>
        </p:nvSpPr>
        <p:spPr>
          <a:xfrm>
            <a:off x="323850" y="809741"/>
            <a:ext cx="2555962" cy="4627563"/>
          </a:xfrm>
        </p:spPr>
        <p:txBody>
          <a:bodyPr>
            <a:normAutofit/>
          </a:bodyPr>
          <a:lstStyle/>
          <a:p>
            <a:r>
              <a:rPr lang="en-US" sz="2400" b="1" dirty="0"/>
              <a:t>Slides</a:t>
            </a:r>
            <a:endParaRPr lang="en-US" sz="2400" dirty="0"/>
          </a:p>
          <a:p>
            <a:r>
              <a:rPr lang="en-US" i="1" dirty="0"/>
              <a:t>Decks, Presentations, PowerPoints</a:t>
            </a:r>
            <a:endParaRPr lang="en-US" dirty="0"/>
          </a:p>
          <a:p>
            <a:r>
              <a:rPr lang="en-US" dirty="0"/>
              <a:t>Great for speaking engagements, but should be short and punchy – not speaking bullets or detailed analysis</a:t>
            </a:r>
          </a:p>
        </p:txBody>
      </p:sp>
      <p:sp>
        <p:nvSpPr>
          <p:cNvPr id="4" name="Slide Number Placeholder 3">
            <a:extLst>
              <a:ext uri="{FF2B5EF4-FFF2-40B4-BE49-F238E27FC236}">
                <a16:creationId xmlns:a16="http://schemas.microsoft.com/office/drawing/2014/main" id="{217FA1C9-4C2C-E840-9BFB-974D15AD6905}"/>
              </a:ext>
            </a:extLst>
          </p:cNvPr>
          <p:cNvSpPr>
            <a:spLocks noGrp="1"/>
          </p:cNvSpPr>
          <p:nvPr>
            <p:ph type="sldNum" sz="quarter" idx="10"/>
          </p:nvPr>
        </p:nvSpPr>
        <p:spPr/>
        <p:txBody>
          <a:bodyPr/>
          <a:lstStyle/>
          <a:p>
            <a:fld id="{C0D6EFB9-9230-4B7B-84CF-BF17657CE3F9}" type="slidenum">
              <a:rPr lang="en-US" smtClean="0"/>
              <a:t>14</a:t>
            </a:fld>
            <a:endParaRPr lang="en-US"/>
          </a:p>
        </p:txBody>
      </p:sp>
      <p:sp>
        <p:nvSpPr>
          <p:cNvPr id="11" name="Content Placeholder 2">
            <a:extLst>
              <a:ext uri="{FF2B5EF4-FFF2-40B4-BE49-F238E27FC236}">
                <a16:creationId xmlns:a16="http://schemas.microsoft.com/office/drawing/2014/main" id="{57E6E102-7977-D54B-A489-CC79484D36CE}"/>
              </a:ext>
            </a:extLst>
          </p:cNvPr>
          <p:cNvSpPr txBox="1">
            <a:spLocks/>
          </p:cNvSpPr>
          <p:nvPr/>
        </p:nvSpPr>
        <p:spPr>
          <a:xfrm>
            <a:off x="3294019" y="817661"/>
            <a:ext cx="2555962" cy="4627563"/>
          </a:xfrm>
          <a:prstGeom prst="rect">
            <a:avLst/>
          </a:prstGeom>
        </p:spPr>
        <p:txBody>
          <a:bodyPr vert="horz" lIns="0" tIns="0" rIns="0" bIns="0" rtlCol="0">
            <a:normAutofit/>
          </a:bodyPr>
          <a:lstStyle>
            <a:lvl1pPr marL="0" indent="0" algn="l" defTabSz="1219170" rtl="0" eaLnBrk="1" latinLnBrk="0" hangingPunct="1">
              <a:spcBef>
                <a:spcPts val="1200"/>
              </a:spcBef>
              <a:buClr>
                <a:schemeClr val="tx1">
                  <a:lumMod val="50000"/>
                </a:schemeClr>
              </a:buClr>
              <a:buFont typeface="Arial" panose="020B0604020202020204" pitchFamily="34" charset="0"/>
              <a:buNone/>
              <a:defRPr sz="1600" kern="800" spc="-13">
                <a:solidFill>
                  <a:schemeClr val="tx1"/>
                </a:solidFill>
                <a:latin typeface="+mj-lt"/>
                <a:ea typeface="+mn-ea"/>
                <a:cs typeface="+mn-cs"/>
              </a:defRPr>
            </a:lvl1pPr>
            <a:lvl2pPr marL="459306" indent="-230712"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400" b="1" dirty="0"/>
              <a:t>Documents</a:t>
            </a:r>
          </a:p>
          <a:p>
            <a:r>
              <a:rPr lang="en-US" i="1" dirty="0"/>
              <a:t>Blogs, Notebooks, Papers</a:t>
            </a:r>
            <a:endParaRPr lang="en-US" b="1" i="1" dirty="0"/>
          </a:p>
          <a:p>
            <a:r>
              <a:rPr lang="en-US" dirty="0"/>
              <a:t>Great for detailing work steps or analysis process so should clear and appropriately detailed – no skipped steps, but concise as possible</a:t>
            </a:r>
          </a:p>
          <a:p>
            <a:endParaRPr lang="en-US" sz="2400" b="1" i="1" dirty="0"/>
          </a:p>
        </p:txBody>
      </p:sp>
      <p:sp>
        <p:nvSpPr>
          <p:cNvPr id="12" name="Content Placeholder 2">
            <a:extLst>
              <a:ext uri="{FF2B5EF4-FFF2-40B4-BE49-F238E27FC236}">
                <a16:creationId xmlns:a16="http://schemas.microsoft.com/office/drawing/2014/main" id="{A642CC62-6BEE-9F41-AC12-D1484AA70EA0}"/>
              </a:ext>
            </a:extLst>
          </p:cNvPr>
          <p:cNvSpPr txBox="1">
            <a:spLocks/>
          </p:cNvSpPr>
          <p:nvPr/>
        </p:nvSpPr>
        <p:spPr>
          <a:xfrm>
            <a:off x="6264188" y="817661"/>
            <a:ext cx="2555962" cy="4627563"/>
          </a:xfrm>
          <a:prstGeom prst="rect">
            <a:avLst/>
          </a:prstGeom>
        </p:spPr>
        <p:txBody>
          <a:bodyPr vert="horz" lIns="0" tIns="0" rIns="0" bIns="0" rtlCol="0">
            <a:normAutofit/>
          </a:bodyPr>
          <a:lstStyle>
            <a:lvl1pPr marL="0" indent="0" algn="l" defTabSz="1219170" rtl="0" eaLnBrk="1" latinLnBrk="0" hangingPunct="1">
              <a:spcBef>
                <a:spcPts val="1200"/>
              </a:spcBef>
              <a:buClr>
                <a:schemeClr val="tx1">
                  <a:lumMod val="50000"/>
                </a:schemeClr>
              </a:buClr>
              <a:buFont typeface="Arial" panose="020B0604020202020204" pitchFamily="34" charset="0"/>
              <a:buNone/>
              <a:defRPr sz="1600" kern="800" spc="-13">
                <a:solidFill>
                  <a:schemeClr val="tx1"/>
                </a:solidFill>
                <a:latin typeface="+mj-lt"/>
                <a:ea typeface="+mn-ea"/>
                <a:cs typeface="+mn-cs"/>
              </a:defRPr>
            </a:lvl1pPr>
            <a:lvl2pPr marL="459306" indent="-230712"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400" b="1" dirty="0"/>
              <a:t>Slide-</a:t>
            </a:r>
            <a:r>
              <a:rPr lang="en-US" sz="2400" b="1" dirty="0" err="1"/>
              <a:t>uments</a:t>
            </a:r>
            <a:endParaRPr lang="en-US" sz="2400" b="1" dirty="0"/>
          </a:p>
          <a:p>
            <a:r>
              <a:rPr lang="en-US" i="1" dirty="0"/>
              <a:t>A slide deck, but it must be self-explanatory</a:t>
            </a:r>
          </a:p>
          <a:p>
            <a:r>
              <a:rPr lang="en-US" dirty="0"/>
              <a:t>What consultants (internal and external) should provide – punchy, clear storytelling with all relevant details</a:t>
            </a:r>
          </a:p>
        </p:txBody>
      </p:sp>
      <p:sp>
        <p:nvSpPr>
          <p:cNvPr id="13" name="Rectangle 12">
            <a:extLst>
              <a:ext uri="{FF2B5EF4-FFF2-40B4-BE49-F238E27FC236}">
                <a16:creationId xmlns:a16="http://schemas.microsoft.com/office/drawing/2014/main" id="{1529E844-90B6-624F-8D24-911B805C22AA}"/>
              </a:ext>
            </a:extLst>
          </p:cNvPr>
          <p:cNvSpPr/>
          <p:nvPr/>
        </p:nvSpPr>
        <p:spPr>
          <a:xfrm>
            <a:off x="323850" y="3405360"/>
            <a:ext cx="2555962" cy="162018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06998561-C069-8641-AAD1-E4FE31DFE1C9}"/>
              </a:ext>
            </a:extLst>
          </p:cNvPr>
          <p:cNvSpPr/>
          <p:nvPr/>
        </p:nvSpPr>
        <p:spPr>
          <a:xfrm rot="5400000">
            <a:off x="3294019" y="3824883"/>
            <a:ext cx="2555962" cy="162018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D3D0A11D-2685-1E49-B207-8684E579B96B}"/>
              </a:ext>
            </a:extLst>
          </p:cNvPr>
          <p:cNvSpPr/>
          <p:nvPr/>
        </p:nvSpPr>
        <p:spPr>
          <a:xfrm>
            <a:off x="6239100" y="3392996"/>
            <a:ext cx="2555962" cy="162018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D1774EAE-F3A8-2641-83EE-512ABFF08DD1}"/>
                  </a:ext>
                </a:extLst>
              </p14:cNvPr>
              <p14:cNvContentPartPr/>
              <p14:nvPr/>
            </p14:nvContentPartPr>
            <p14:xfrm>
              <a:off x="4091713" y="3499199"/>
              <a:ext cx="817560" cy="186480"/>
            </p14:xfrm>
          </p:contentPart>
        </mc:Choice>
        <mc:Fallback xmlns="">
          <p:pic>
            <p:nvPicPr>
              <p:cNvPr id="16" name="Ink 15">
                <a:extLst>
                  <a:ext uri="{FF2B5EF4-FFF2-40B4-BE49-F238E27FC236}">
                    <a16:creationId xmlns:a16="http://schemas.microsoft.com/office/drawing/2014/main" id="{D1774EAE-F3A8-2641-83EE-512ABFF08DD1}"/>
                  </a:ext>
                </a:extLst>
              </p:cNvPr>
              <p:cNvPicPr/>
              <p:nvPr/>
            </p:nvPicPr>
            <p:blipFill>
              <a:blip r:embed="rId4"/>
              <a:stretch>
                <a:fillRect/>
              </a:stretch>
            </p:blipFill>
            <p:spPr>
              <a:xfrm>
                <a:off x="4087393" y="3494879"/>
                <a:ext cx="826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DDF01695-5B3E-3443-994B-272DD5BAA5C0}"/>
                  </a:ext>
                </a:extLst>
              </p14:cNvPr>
              <p14:cNvContentPartPr/>
              <p14:nvPr/>
            </p14:nvContentPartPr>
            <p14:xfrm>
              <a:off x="3947713" y="3842999"/>
              <a:ext cx="1130400" cy="16920"/>
            </p14:xfrm>
          </p:contentPart>
        </mc:Choice>
        <mc:Fallback xmlns="">
          <p:pic>
            <p:nvPicPr>
              <p:cNvPr id="17" name="Ink 16">
                <a:extLst>
                  <a:ext uri="{FF2B5EF4-FFF2-40B4-BE49-F238E27FC236}">
                    <a16:creationId xmlns:a16="http://schemas.microsoft.com/office/drawing/2014/main" id="{DDF01695-5B3E-3443-994B-272DD5BAA5C0}"/>
                  </a:ext>
                </a:extLst>
              </p:cNvPr>
              <p:cNvPicPr/>
              <p:nvPr/>
            </p:nvPicPr>
            <p:blipFill>
              <a:blip r:embed="rId6"/>
              <a:stretch>
                <a:fillRect/>
              </a:stretch>
            </p:blipFill>
            <p:spPr>
              <a:xfrm>
                <a:off x="3943393" y="3838679"/>
                <a:ext cx="11390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9D29E124-1218-8144-B6F6-6716DD1D4348}"/>
                  </a:ext>
                </a:extLst>
              </p14:cNvPr>
              <p14:cNvContentPartPr/>
              <p14:nvPr/>
            </p14:nvContentPartPr>
            <p14:xfrm>
              <a:off x="4199713" y="4249439"/>
              <a:ext cx="727920" cy="24480"/>
            </p14:xfrm>
          </p:contentPart>
        </mc:Choice>
        <mc:Fallback xmlns="">
          <p:pic>
            <p:nvPicPr>
              <p:cNvPr id="20" name="Ink 19">
                <a:extLst>
                  <a:ext uri="{FF2B5EF4-FFF2-40B4-BE49-F238E27FC236}">
                    <a16:creationId xmlns:a16="http://schemas.microsoft.com/office/drawing/2014/main" id="{9D29E124-1218-8144-B6F6-6716DD1D4348}"/>
                  </a:ext>
                </a:extLst>
              </p:cNvPr>
              <p:cNvPicPr/>
              <p:nvPr/>
            </p:nvPicPr>
            <p:blipFill>
              <a:blip r:embed="rId8"/>
              <a:stretch>
                <a:fillRect/>
              </a:stretch>
            </p:blipFill>
            <p:spPr>
              <a:xfrm>
                <a:off x="4195393" y="4245119"/>
                <a:ext cx="736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0BE25DF3-1311-7743-ABDF-AE9E1353BEF4}"/>
                  </a:ext>
                </a:extLst>
              </p14:cNvPr>
              <p14:cNvContentPartPr/>
              <p14:nvPr/>
            </p14:nvContentPartPr>
            <p14:xfrm>
              <a:off x="4173433" y="4384799"/>
              <a:ext cx="740160" cy="39240"/>
            </p14:xfrm>
          </p:contentPart>
        </mc:Choice>
        <mc:Fallback xmlns="">
          <p:pic>
            <p:nvPicPr>
              <p:cNvPr id="22" name="Ink 21">
                <a:extLst>
                  <a:ext uri="{FF2B5EF4-FFF2-40B4-BE49-F238E27FC236}">
                    <a16:creationId xmlns:a16="http://schemas.microsoft.com/office/drawing/2014/main" id="{0BE25DF3-1311-7743-ABDF-AE9E1353BEF4}"/>
                  </a:ext>
                </a:extLst>
              </p:cNvPr>
              <p:cNvPicPr/>
              <p:nvPr/>
            </p:nvPicPr>
            <p:blipFill>
              <a:blip r:embed="rId10"/>
              <a:stretch>
                <a:fillRect/>
              </a:stretch>
            </p:blipFill>
            <p:spPr>
              <a:xfrm>
                <a:off x="4169113" y="4380479"/>
                <a:ext cx="748800" cy="47880"/>
              </a:xfrm>
              <a:prstGeom prst="rect">
                <a:avLst/>
              </a:prstGeom>
            </p:spPr>
          </p:pic>
        </mc:Fallback>
      </mc:AlternateContent>
      <p:grpSp>
        <p:nvGrpSpPr>
          <p:cNvPr id="27" name="Group 26">
            <a:extLst>
              <a:ext uri="{FF2B5EF4-FFF2-40B4-BE49-F238E27FC236}">
                <a16:creationId xmlns:a16="http://schemas.microsoft.com/office/drawing/2014/main" id="{A18AE883-83A8-C345-954D-931A69D5E3AE}"/>
              </a:ext>
            </a:extLst>
          </p:cNvPr>
          <p:cNvGrpSpPr/>
          <p:nvPr/>
        </p:nvGrpSpPr>
        <p:grpSpPr>
          <a:xfrm>
            <a:off x="4011793" y="4618079"/>
            <a:ext cx="676800" cy="438840"/>
            <a:chOff x="4011793" y="5420254"/>
            <a:chExt cx="676800" cy="438840"/>
          </a:xfrm>
        </p:grpSpPr>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ED7CD28E-F209-F349-825C-1A3BF663178D}"/>
                    </a:ext>
                  </a:extLst>
                </p14:cNvPr>
                <p14:cNvContentPartPr/>
                <p14:nvPr/>
              </p14:nvContentPartPr>
              <p14:xfrm>
                <a:off x="4069753" y="5420254"/>
                <a:ext cx="618840" cy="438840"/>
              </p14:xfrm>
            </p:contentPart>
          </mc:Choice>
          <mc:Fallback xmlns="">
            <p:pic>
              <p:nvPicPr>
                <p:cNvPr id="24" name="Ink 23">
                  <a:extLst>
                    <a:ext uri="{FF2B5EF4-FFF2-40B4-BE49-F238E27FC236}">
                      <a16:creationId xmlns:a16="http://schemas.microsoft.com/office/drawing/2014/main" id="{ED7CD28E-F209-F349-825C-1A3BF663178D}"/>
                    </a:ext>
                  </a:extLst>
                </p:cNvPr>
                <p:cNvPicPr/>
                <p:nvPr/>
              </p:nvPicPr>
              <p:blipFill>
                <a:blip r:embed="rId12"/>
                <a:stretch>
                  <a:fillRect/>
                </a:stretch>
              </p:blipFill>
              <p:spPr>
                <a:xfrm>
                  <a:off x="4065433" y="5415934"/>
                  <a:ext cx="6274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7D94818A-B3B8-254E-B39A-90B10FAF64A1}"/>
                    </a:ext>
                  </a:extLst>
                </p14:cNvPr>
                <p14:cNvContentPartPr/>
                <p14:nvPr/>
              </p14:nvContentPartPr>
              <p14:xfrm>
                <a:off x="4214473" y="5640214"/>
                <a:ext cx="145440" cy="108360"/>
              </p14:xfrm>
            </p:contentPart>
          </mc:Choice>
          <mc:Fallback xmlns="">
            <p:pic>
              <p:nvPicPr>
                <p:cNvPr id="25" name="Ink 24">
                  <a:extLst>
                    <a:ext uri="{FF2B5EF4-FFF2-40B4-BE49-F238E27FC236}">
                      <a16:creationId xmlns:a16="http://schemas.microsoft.com/office/drawing/2014/main" id="{7D94818A-B3B8-254E-B39A-90B10FAF64A1}"/>
                    </a:ext>
                  </a:extLst>
                </p:cNvPr>
                <p:cNvPicPr/>
                <p:nvPr/>
              </p:nvPicPr>
              <p:blipFill>
                <a:blip r:embed="rId14"/>
                <a:stretch>
                  <a:fillRect/>
                </a:stretch>
              </p:blipFill>
              <p:spPr>
                <a:xfrm>
                  <a:off x="4210153" y="5635894"/>
                  <a:ext cx="154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4FEE6974-5940-C54F-B4E8-6F7079F75BEB}"/>
                    </a:ext>
                  </a:extLst>
                </p14:cNvPr>
                <p14:cNvContentPartPr/>
                <p14:nvPr/>
              </p14:nvContentPartPr>
              <p14:xfrm>
                <a:off x="4011793" y="5474614"/>
                <a:ext cx="280080" cy="164160"/>
              </p14:xfrm>
            </p:contentPart>
          </mc:Choice>
          <mc:Fallback xmlns="">
            <p:pic>
              <p:nvPicPr>
                <p:cNvPr id="26" name="Ink 25">
                  <a:extLst>
                    <a:ext uri="{FF2B5EF4-FFF2-40B4-BE49-F238E27FC236}">
                      <a16:creationId xmlns:a16="http://schemas.microsoft.com/office/drawing/2014/main" id="{4FEE6974-5940-C54F-B4E8-6F7079F75BEB}"/>
                    </a:ext>
                  </a:extLst>
                </p:cNvPr>
                <p:cNvPicPr/>
                <p:nvPr/>
              </p:nvPicPr>
              <p:blipFill>
                <a:blip r:embed="rId16"/>
                <a:stretch>
                  <a:fillRect/>
                </a:stretch>
              </p:blipFill>
              <p:spPr>
                <a:xfrm>
                  <a:off x="4007473" y="5470294"/>
                  <a:ext cx="288720" cy="172800"/>
                </a:xfrm>
                <a:prstGeom prst="rect">
                  <a:avLst/>
                </a:prstGeom>
              </p:spPr>
            </p:pic>
          </mc:Fallback>
        </mc:AlternateContent>
      </p:grpSp>
      <p:grpSp>
        <p:nvGrpSpPr>
          <p:cNvPr id="32" name="Group 31">
            <a:extLst>
              <a:ext uri="{FF2B5EF4-FFF2-40B4-BE49-F238E27FC236}">
                <a16:creationId xmlns:a16="http://schemas.microsoft.com/office/drawing/2014/main" id="{8AE862C6-6346-4D42-9FA8-ED324FB4468A}"/>
              </a:ext>
            </a:extLst>
          </p:cNvPr>
          <p:cNvGrpSpPr/>
          <p:nvPr/>
        </p:nvGrpSpPr>
        <p:grpSpPr>
          <a:xfrm>
            <a:off x="4008553" y="5167079"/>
            <a:ext cx="1258560" cy="415080"/>
            <a:chOff x="4008553" y="5969254"/>
            <a:chExt cx="1258560" cy="415080"/>
          </a:xfrm>
        </p:grpSpPr>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188DE2DB-39C1-6A4C-BB67-AD48828B37C6}"/>
                    </a:ext>
                  </a:extLst>
                </p14:cNvPr>
                <p14:cNvContentPartPr/>
                <p14:nvPr/>
              </p14:nvContentPartPr>
              <p14:xfrm>
                <a:off x="4008553" y="5969254"/>
                <a:ext cx="731160" cy="21960"/>
              </p14:xfrm>
            </p:contentPart>
          </mc:Choice>
          <mc:Fallback xmlns="">
            <p:pic>
              <p:nvPicPr>
                <p:cNvPr id="28" name="Ink 27">
                  <a:extLst>
                    <a:ext uri="{FF2B5EF4-FFF2-40B4-BE49-F238E27FC236}">
                      <a16:creationId xmlns:a16="http://schemas.microsoft.com/office/drawing/2014/main" id="{188DE2DB-39C1-6A4C-BB67-AD48828B37C6}"/>
                    </a:ext>
                  </a:extLst>
                </p:cNvPr>
                <p:cNvPicPr/>
                <p:nvPr/>
              </p:nvPicPr>
              <p:blipFill>
                <a:blip r:embed="rId18"/>
                <a:stretch>
                  <a:fillRect/>
                </a:stretch>
              </p:blipFill>
              <p:spPr>
                <a:xfrm>
                  <a:off x="4004233" y="5964934"/>
                  <a:ext cx="739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9C1E7813-40C8-5640-9A5C-7D507669E391}"/>
                    </a:ext>
                  </a:extLst>
                </p14:cNvPr>
                <p14:cNvContentPartPr/>
                <p14:nvPr/>
              </p14:nvContentPartPr>
              <p14:xfrm>
                <a:off x="4068673" y="6070774"/>
                <a:ext cx="985320" cy="35640"/>
              </p14:xfrm>
            </p:contentPart>
          </mc:Choice>
          <mc:Fallback xmlns="">
            <p:pic>
              <p:nvPicPr>
                <p:cNvPr id="29" name="Ink 28">
                  <a:extLst>
                    <a:ext uri="{FF2B5EF4-FFF2-40B4-BE49-F238E27FC236}">
                      <a16:creationId xmlns:a16="http://schemas.microsoft.com/office/drawing/2014/main" id="{9C1E7813-40C8-5640-9A5C-7D507669E391}"/>
                    </a:ext>
                  </a:extLst>
                </p:cNvPr>
                <p:cNvPicPr/>
                <p:nvPr/>
              </p:nvPicPr>
              <p:blipFill>
                <a:blip r:embed="rId20"/>
                <a:stretch>
                  <a:fillRect/>
                </a:stretch>
              </p:blipFill>
              <p:spPr>
                <a:xfrm>
                  <a:off x="4064353" y="6066454"/>
                  <a:ext cx="993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0DCE1A8F-4D0E-5640-9C5A-6FAC7CDCD30A}"/>
                    </a:ext>
                  </a:extLst>
                </p14:cNvPr>
                <p14:cNvContentPartPr/>
                <p14:nvPr/>
              </p14:nvContentPartPr>
              <p14:xfrm>
                <a:off x="4114033" y="6210814"/>
                <a:ext cx="1003320" cy="27360"/>
              </p14:xfrm>
            </p:contentPart>
          </mc:Choice>
          <mc:Fallback xmlns="">
            <p:pic>
              <p:nvPicPr>
                <p:cNvPr id="30" name="Ink 29">
                  <a:extLst>
                    <a:ext uri="{FF2B5EF4-FFF2-40B4-BE49-F238E27FC236}">
                      <a16:creationId xmlns:a16="http://schemas.microsoft.com/office/drawing/2014/main" id="{0DCE1A8F-4D0E-5640-9C5A-6FAC7CDCD30A}"/>
                    </a:ext>
                  </a:extLst>
                </p:cNvPr>
                <p:cNvPicPr/>
                <p:nvPr/>
              </p:nvPicPr>
              <p:blipFill>
                <a:blip r:embed="rId22"/>
                <a:stretch>
                  <a:fillRect/>
                </a:stretch>
              </p:blipFill>
              <p:spPr>
                <a:xfrm>
                  <a:off x="4109713" y="6206494"/>
                  <a:ext cx="1011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28A95868-D5E3-3041-B6A0-F58149A60116}"/>
                    </a:ext>
                  </a:extLst>
                </p14:cNvPr>
                <p14:cNvContentPartPr/>
                <p14:nvPr/>
              </p14:nvContentPartPr>
              <p14:xfrm>
                <a:off x="4231033" y="6339334"/>
                <a:ext cx="1036080" cy="45000"/>
              </p14:xfrm>
            </p:contentPart>
          </mc:Choice>
          <mc:Fallback xmlns="">
            <p:pic>
              <p:nvPicPr>
                <p:cNvPr id="31" name="Ink 30">
                  <a:extLst>
                    <a:ext uri="{FF2B5EF4-FFF2-40B4-BE49-F238E27FC236}">
                      <a16:creationId xmlns:a16="http://schemas.microsoft.com/office/drawing/2014/main" id="{28A95868-D5E3-3041-B6A0-F58149A60116}"/>
                    </a:ext>
                  </a:extLst>
                </p:cNvPr>
                <p:cNvPicPr/>
                <p:nvPr/>
              </p:nvPicPr>
              <p:blipFill>
                <a:blip r:embed="rId24"/>
                <a:stretch>
                  <a:fillRect/>
                </a:stretch>
              </p:blipFill>
              <p:spPr>
                <a:xfrm>
                  <a:off x="4226713" y="6335014"/>
                  <a:ext cx="1044720" cy="53640"/>
                </a:xfrm>
                <a:prstGeom prst="rect">
                  <a:avLst/>
                </a:prstGeom>
              </p:spPr>
            </p:pic>
          </mc:Fallback>
        </mc:AlternateContent>
      </p:grpSp>
      <p:grpSp>
        <p:nvGrpSpPr>
          <p:cNvPr id="40" name="Group 39">
            <a:extLst>
              <a:ext uri="{FF2B5EF4-FFF2-40B4-BE49-F238E27FC236}">
                <a16:creationId xmlns:a16="http://schemas.microsoft.com/office/drawing/2014/main" id="{84AEC1BE-DD61-184C-B347-2BBF2337E7EF}"/>
              </a:ext>
            </a:extLst>
          </p:cNvPr>
          <p:cNvGrpSpPr/>
          <p:nvPr/>
        </p:nvGrpSpPr>
        <p:grpSpPr>
          <a:xfrm>
            <a:off x="4186753" y="5734439"/>
            <a:ext cx="690840" cy="120600"/>
            <a:chOff x="4186753" y="6536614"/>
            <a:chExt cx="690840" cy="120600"/>
          </a:xfrm>
        </p:grpSpPr>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659AB466-CCAA-5046-B118-76171465F8CC}"/>
                    </a:ext>
                  </a:extLst>
                </p14:cNvPr>
                <p14:cNvContentPartPr/>
                <p14:nvPr/>
              </p14:nvContentPartPr>
              <p14:xfrm>
                <a:off x="4186753" y="6542014"/>
                <a:ext cx="11160" cy="115200"/>
              </p14:xfrm>
            </p:contentPart>
          </mc:Choice>
          <mc:Fallback xmlns="">
            <p:pic>
              <p:nvPicPr>
                <p:cNvPr id="33" name="Ink 32">
                  <a:extLst>
                    <a:ext uri="{FF2B5EF4-FFF2-40B4-BE49-F238E27FC236}">
                      <a16:creationId xmlns:a16="http://schemas.microsoft.com/office/drawing/2014/main" id="{659AB466-CCAA-5046-B118-76171465F8CC}"/>
                    </a:ext>
                  </a:extLst>
                </p:cNvPr>
                <p:cNvPicPr/>
                <p:nvPr/>
              </p:nvPicPr>
              <p:blipFill>
                <a:blip r:embed="rId26"/>
                <a:stretch>
                  <a:fillRect/>
                </a:stretch>
              </p:blipFill>
              <p:spPr>
                <a:xfrm>
                  <a:off x="4182433" y="6537694"/>
                  <a:ext cx="19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D1DB5017-A0CC-5149-ACDD-2CE2FEDC7836}"/>
                    </a:ext>
                  </a:extLst>
                </p14:cNvPr>
                <p14:cNvContentPartPr/>
                <p14:nvPr/>
              </p14:nvContentPartPr>
              <p14:xfrm>
                <a:off x="4211953" y="6536614"/>
                <a:ext cx="149760" cy="118440"/>
              </p14:xfrm>
            </p:contentPart>
          </mc:Choice>
          <mc:Fallback xmlns="">
            <p:pic>
              <p:nvPicPr>
                <p:cNvPr id="34" name="Ink 33">
                  <a:extLst>
                    <a:ext uri="{FF2B5EF4-FFF2-40B4-BE49-F238E27FC236}">
                      <a16:creationId xmlns:a16="http://schemas.microsoft.com/office/drawing/2014/main" id="{D1DB5017-A0CC-5149-ACDD-2CE2FEDC7836}"/>
                    </a:ext>
                  </a:extLst>
                </p:cNvPr>
                <p:cNvPicPr/>
                <p:nvPr/>
              </p:nvPicPr>
              <p:blipFill>
                <a:blip r:embed="rId28"/>
                <a:stretch>
                  <a:fillRect/>
                </a:stretch>
              </p:blipFill>
              <p:spPr>
                <a:xfrm>
                  <a:off x="4207633" y="6532294"/>
                  <a:ext cx="1584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C1BF8034-BEF4-2F47-8E70-1C842078C2CA}"/>
                    </a:ext>
                  </a:extLst>
                </p14:cNvPr>
                <p14:cNvContentPartPr/>
                <p14:nvPr/>
              </p14:nvContentPartPr>
              <p14:xfrm>
                <a:off x="4408513" y="6610414"/>
                <a:ext cx="2880" cy="38160"/>
              </p14:xfrm>
            </p:contentPart>
          </mc:Choice>
          <mc:Fallback xmlns="">
            <p:pic>
              <p:nvPicPr>
                <p:cNvPr id="36" name="Ink 35">
                  <a:extLst>
                    <a:ext uri="{FF2B5EF4-FFF2-40B4-BE49-F238E27FC236}">
                      <a16:creationId xmlns:a16="http://schemas.microsoft.com/office/drawing/2014/main" id="{C1BF8034-BEF4-2F47-8E70-1C842078C2CA}"/>
                    </a:ext>
                  </a:extLst>
                </p:cNvPr>
                <p:cNvPicPr/>
                <p:nvPr/>
              </p:nvPicPr>
              <p:blipFill>
                <a:blip r:embed="rId30"/>
                <a:stretch>
                  <a:fillRect/>
                </a:stretch>
              </p:blipFill>
              <p:spPr>
                <a:xfrm>
                  <a:off x="4404193" y="6606094"/>
                  <a:ext cx="11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C51095D3-D7B6-2242-A8DC-55A90DB94EEC}"/>
                    </a:ext>
                  </a:extLst>
                </p14:cNvPr>
                <p14:cNvContentPartPr/>
                <p14:nvPr/>
              </p14:nvContentPartPr>
              <p14:xfrm>
                <a:off x="4415353" y="6593854"/>
                <a:ext cx="175680" cy="59040"/>
              </p14:xfrm>
            </p:contentPart>
          </mc:Choice>
          <mc:Fallback xmlns="">
            <p:pic>
              <p:nvPicPr>
                <p:cNvPr id="37" name="Ink 36">
                  <a:extLst>
                    <a:ext uri="{FF2B5EF4-FFF2-40B4-BE49-F238E27FC236}">
                      <a16:creationId xmlns:a16="http://schemas.microsoft.com/office/drawing/2014/main" id="{C51095D3-D7B6-2242-A8DC-55A90DB94EEC}"/>
                    </a:ext>
                  </a:extLst>
                </p:cNvPr>
                <p:cNvPicPr/>
                <p:nvPr/>
              </p:nvPicPr>
              <p:blipFill>
                <a:blip r:embed="rId32"/>
                <a:stretch>
                  <a:fillRect/>
                </a:stretch>
              </p:blipFill>
              <p:spPr>
                <a:xfrm>
                  <a:off x="4411033" y="6589534"/>
                  <a:ext cx="1843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3F02B00F-3CC1-8443-8E15-7F9E4767374B}"/>
                    </a:ext>
                  </a:extLst>
                </p14:cNvPr>
                <p14:cNvContentPartPr/>
                <p14:nvPr/>
              </p14:nvContentPartPr>
              <p14:xfrm>
                <a:off x="4695793" y="6604294"/>
                <a:ext cx="9360" cy="50040"/>
              </p14:xfrm>
            </p:contentPart>
          </mc:Choice>
          <mc:Fallback xmlns="">
            <p:pic>
              <p:nvPicPr>
                <p:cNvPr id="38" name="Ink 37">
                  <a:extLst>
                    <a:ext uri="{FF2B5EF4-FFF2-40B4-BE49-F238E27FC236}">
                      <a16:creationId xmlns:a16="http://schemas.microsoft.com/office/drawing/2014/main" id="{3F02B00F-3CC1-8443-8E15-7F9E4767374B}"/>
                    </a:ext>
                  </a:extLst>
                </p:cNvPr>
                <p:cNvPicPr/>
                <p:nvPr/>
              </p:nvPicPr>
              <p:blipFill>
                <a:blip r:embed="rId34"/>
                <a:stretch>
                  <a:fillRect/>
                </a:stretch>
              </p:blipFill>
              <p:spPr>
                <a:xfrm>
                  <a:off x="4691473" y="6599974"/>
                  <a:ext cx="18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E707F146-1822-9E45-B269-223FC22F7097}"/>
                    </a:ext>
                  </a:extLst>
                </p14:cNvPr>
                <p14:cNvContentPartPr/>
                <p14:nvPr/>
              </p14:nvContentPartPr>
              <p14:xfrm>
                <a:off x="4704433" y="6576574"/>
                <a:ext cx="173160" cy="63720"/>
              </p14:xfrm>
            </p:contentPart>
          </mc:Choice>
          <mc:Fallback xmlns="">
            <p:pic>
              <p:nvPicPr>
                <p:cNvPr id="39" name="Ink 38">
                  <a:extLst>
                    <a:ext uri="{FF2B5EF4-FFF2-40B4-BE49-F238E27FC236}">
                      <a16:creationId xmlns:a16="http://schemas.microsoft.com/office/drawing/2014/main" id="{E707F146-1822-9E45-B269-223FC22F7097}"/>
                    </a:ext>
                  </a:extLst>
                </p:cNvPr>
                <p:cNvPicPr/>
                <p:nvPr/>
              </p:nvPicPr>
              <p:blipFill>
                <a:blip r:embed="rId36"/>
                <a:stretch>
                  <a:fillRect/>
                </a:stretch>
              </p:blipFill>
              <p:spPr>
                <a:xfrm>
                  <a:off x="4700113" y="6572254"/>
                  <a:ext cx="181800" cy="72360"/>
                </a:xfrm>
                <a:prstGeom prst="rect">
                  <a:avLst/>
                </a:prstGeom>
              </p:spPr>
            </p:pic>
          </mc:Fallback>
        </mc:AlternateContent>
      </p:grpSp>
      <p:grpSp>
        <p:nvGrpSpPr>
          <p:cNvPr id="43" name="Group 42">
            <a:extLst>
              <a:ext uri="{FF2B5EF4-FFF2-40B4-BE49-F238E27FC236}">
                <a16:creationId xmlns:a16="http://schemas.microsoft.com/office/drawing/2014/main" id="{A51A211D-93FB-3742-8F62-B4ABBF709CF8}"/>
              </a:ext>
            </a:extLst>
          </p:cNvPr>
          <p:cNvGrpSpPr/>
          <p:nvPr/>
        </p:nvGrpSpPr>
        <p:grpSpPr>
          <a:xfrm>
            <a:off x="500713" y="3582466"/>
            <a:ext cx="1604520" cy="133920"/>
            <a:chOff x="500713" y="4578214"/>
            <a:chExt cx="1604520" cy="133920"/>
          </a:xfrm>
        </p:grpSpPr>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E9B7DA67-CD6B-0746-B13A-0FE9FD6BE996}"/>
                    </a:ext>
                  </a:extLst>
                </p14:cNvPr>
                <p14:cNvContentPartPr/>
                <p14:nvPr/>
              </p14:nvContentPartPr>
              <p14:xfrm>
                <a:off x="500713" y="4578214"/>
                <a:ext cx="518760" cy="114120"/>
              </p14:xfrm>
            </p:contentPart>
          </mc:Choice>
          <mc:Fallback xmlns="">
            <p:pic>
              <p:nvPicPr>
                <p:cNvPr id="41" name="Ink 40">
                  <a:extLst>
                    <a:ext uri="{FF2B5EF4-FFF2-40B4-BE49-F238E27FC236}">
                      <a16:creationId xmlns:a16="http://schemas.microsoft.com/office/drawing/2014/main" id="{E9B7DA67-CD6B-0746-B13A-0FE9FD6BE996}"/>
                    </a:ext>
                  </a:extLst>
                </p:cNvPr>
                <p:cNvPicPr/>
                <p:nvPr/>
              </p:nvPicPr>
              <p:blipFill>
                <a:blip r:embed="rId38"/>
                <a:stretch>
                  <a:fillRect/>
                </a:stretch>
              </p:blipFill>
              <p:spPr>
                <a:xfrm>
                  <a:off x="496393" y="4573894"/>
                  <a:ext cx="527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F0FDBC09-D903-8B47-B96C-C138BC61F270}"/>
                    </a:ext>
                  </a:extLst>
                </p14:cNvPr>
                <p14:cNvContentPartPr/>
                <p14:nvPr/>
              </p14:nvContentPartPr>
              <p14:xfrm>
                <a:off x="1163473" y="4604134"/>
                <a:ext cx="941760" cy="108000"/>
              </p14:xfrm>
            </p:contentPart>
          </mc:Choice>
          <mc:Fallback xmlns="">
            <p:pic>
              <p:nvPicPr>
                <p:cNvPr id="42" name="Ink 41">
                  <a:extLst>
                    <a:ext uri="{FF2B5EF4-FFF2-40B4-BE49-F238E27FC236}">
                      <a16:creationId xmlns:a16="http://schemas.microsoft.com/office/drawing/2014/main" id="{F0FDBC09-D903-8B47-B96C-C138BC61F270}"/>
                    </a:ext>
                  </a:extLst>
                </p:cNvPr>
                <p:cNvPicPr/>
                <p:nvPr/>
              </p:nvPicPr>
              <p:blipFill>
                <a:blip r:embed="rId40"/>
                <a:stretch>
                  <a:fillRect/>
                </a:stretch>
              </p:blipFill>
              <p:spPr>
                <a:xfrm>
                  <a:off x="1159153" y="4599814"/>
                  <a:ext cx="95040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AEC81092-7D93-864D-AF18-9C7A52102F21}"/>
                  </a:ext>
                </a:extLst>
              </p14:cNvPr>
              <p14:cNvContentPartPr/>
              <p14:nvPr/>
            </p14:nvContentPartPr>
            <p14:xfrm>
              <a:off x="512953" y="3813946"/>
              <a:ext cx="1984680" cy="34920"/>
            </p14:xfrm>
          </p:contentPart>
        </mc:Choice>
        <mc:Fallback xmlns="">
          <p:pic>
            <p:nvPicPr>
              <p:cNvPr id="44" name="Ink 43">
                <a:extLst>
                  <a:ext uri="{FF2B5EF4-FFF2-40B4-BE49-F238E27FC236}">
                    <a16:creationId xmlns:a16="http://schemas.microsoft.com/office/drawing/2014/main" id="{AEC81092-7D93-864D-AF18-9C7A52102F21}"/>
                  </a:ext>
                </a:extLst>
              </p:cNvPr>
              <p:cNvPicPr/>
              <p:nvPr/>
            </p:nvPicPr>
            <p:blipFill>
              <a:blip r:embed="rId42"/>
              <a:stretch>
                <a:fillRect/>
              </a:stretch>
            </p:blipFill>
            <p:spPr>
              <a:xfrm>
                <a:off x="508633" y="3809626"/>
                <a:ext cx="19933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B88E72B-C57F-AE4E-964A-DD4EF6FB58A3}"/>
                  </a:ext>
                </a:extLst>
              </p14:cNvPr>
              <p14:cNvContentPartPr/>
              <p14:nvPr/>
            </p14:nvContentPartPr>
            <p14:xfrm>
              <a:off x="762433" y="4459426"/>
              <a:ext cx="385560" cy="270000"/>
            </p14:xfrm>
          </p:contentPart>
        </mc:Choice>
        <mc:Fallback xmlns="">
          <p:pic>
            <p:nvPicPr>
              <p:cNvPr id="45" name="Ink 44">
                <a:extLst>
                  <a:ext uri="{FF2B5EF4-FFF2-40B4-BE49-F238E27FC236}">
                    <a16:creationId xmlns:a16="http://schemas.microsoft.com/office/drawing/2014/main" id="{6B88E72B-C57F-AE4E-964A-DD4EF6FB58A3}"/>
                  </a:ext>
                </a:extLst>
              </p:cNvPr>
              <p:cNvPicPr/>
              <p:nvPr/>
            </p:nvPicPr>
            <p:blipFill>
              <a:blip r:embed="rId44"/>
              <a:stretch>
                <a:fillRect/>
              </a:stretch>
            </p:blipFill>
            <p:spPr>
              <a:xfrm>
                <a:off x="758113" y="4455106"/>
                <a:ext cx="394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5F55E7BB-6308-8F4F-A56B-D83BB2482479}"/>
                  </a:ext>
                </a:extLst>
              </p14:cNvPr>
              <p14:cNvContentPartPr/>
              <p14:nvPr/>
            </p14:nvContentPartPr>
            <p14:xfrm>
              <a:off x="1289473" y="4340626"/>
              <a:ext cx="449640" cy="381960"/>
            </p14:xfrm>
          </p:contentPart>
        </mc:Choice>
        <mc:Fallback xmlns="">
          <p:pic>
            <p:nvPicPr>
              <p:cNvPr id="46" name="Ink 45">
                <a:extLst>
                  <a:ext uri="{FF2B5EF4-FFF2-40B4-BE49-F238E27FC236}">
                    <a16:creationId xmlns:a16="http://schemas.microsoft.com/office/drawing/2014/main" id="{5F55E7BB-6308-8F4F-A56B-D83BB2482479}"/>
                  </a:ext>
                </a:extLst>
              </p:cNvPr>
              <p:cNvPicPr/>
              <p:nvPr/>
            </p:nvPicPr>
            <p:blipFill>
              <a:blip r:embed="rId46"/>
              <a:stretch>
                <a:fillRect/>
              </a:stretch>
            </p:blipFill>
            <p:spPr>
              <a:xfrm>
                <a:off x="1285153" y="4336306"/>
                <a:ext cx="4582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71008BB5-059C-0845-9695-4EACD6EDC0E5}"/>
                  </a:ext>
                </a:extLst>
              </p14:cNvPr>
              <p14:cNvContentPartPr/>
              <p14:nvPr/>
            </p14:nvContentPartPr>
            <p14:xfrm>
              <a:off x="1936033" y="4098706"/>
              <a:ext cx="491760" cy="585720"/>
            </p14:xfrm>
          </p:contentPart>
        </mc:Choice>
        <mc:Fallback xmlns="">
          <p:pic>
            <p:nvPicPr>
              <p:cNvPr id="47" name="Ink 46">
                <a:extLst>
                  <a:ext uri="{FF2B5EF4-FFF2-40B4-BE49-F238E27FC236}">
                    <a16:creationId xmlns:a16="http://schemas.microsoft.com/office/drawing/2014/main" id="{71008BB5-059C-0845-9695-4EACD6EDC0E5}"/>
                  </a:ext>
                </a:extLst>
              </p:cNvPr>
              <p:cNvPicPr/>
              <p:nvPr/>
            </p:nvPicPr>
            <p:blipFill>
              <a:blip r:embed="rId48"/>
              <a:stretch>
                <a:fillRect/>
              </a:stretch>
            </p:blipFill>
            <p:spPr>
              <a:xfrm>
                <a:off x="1931713" y="4094386"/>
                <a:ext cx="50040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52EF74F1-6B49-BD47-B761-5D7219A12E9B}"/>
                  </a:ext>
                </a:extLst>
              </p14:cNvPr>
              <p14:cNvContentPartPr/>
              <p14:nvPr/>
            </p14:nvContentPartPr>
            <p14:xfrm>
              <a:off x="7696753" y="3918942"/>
              <a:ext cx="427680" cy="793800"/>
            </p14:xfrm>
          </p:contentPart>
        </mc:Choice>
        <mc:Fallback xmlns="">
          <p:pic>
            <p:nvPicPr>
              <p:cNvPr id="51" name="Ink 50">
                <a:extLst>
                  <a:ext uri="{FF2B5EF4-FFF2-40B4-BE49-F238E27FC236}">
                    <a16:creationId xmlns:a16="http://schemas.microsoft.com/office/drawing/2014/main" id="{52EF74F1-6B49-BD47-B761-5D7219A12E9B}"/>
                  </a:ext>
                </a:extLst>
              </p:cNvPr>
              <p:cNvPicPr/>
              <p:nvPr/>
            </p:nvPicPr>
            <p:blipFill>
              <a:blip r:embed="rId50"/>
              <a:stretch>
                <a:fillRect/>
              </a:stretch>
            </p:blipFill>
            <p:spPr>
              <a:xfrm>
                <a:off x="7692433" y="3914622"/>
                <a:ext cx="436320" cy="802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55326629-4FF8-2F48-83A6-C2E579CB6E5D}"/>
                  </a:ext>
                </a:extLst>
              </p14:cNvPr>
              <p14:cNvContentPartPr/>
              <p14:nvPr/>
            </p14:nvContentPartPr>
            <p14:xfrm>
              <a:off x="6627193" y="4846662"/>
              <a:ext cx="936000" cy="27360"/>
            </p14:xfrm>
          </p:contentPart>
        </mc:Choice>
        <mc:Fallback xmlns="">
          <p:pic>
            <p:nvPicPr>
              <p:cNvPr id="52" name="Ink 51">
                <a:extLst>
                  <a:ext uri="{FF2B5EF4-FFF2-40B4-BE49-F238E27FC236}">
                    <a16:creationId xmlns:a16="http://schemas.microsoft.com/office/drawing/2014/main" id="{55326629-4FF8-2F48-83A6-C2E579CB6E5D}"/>
                  </a:ext>
                </a:extLst>
              </p:cNvPr>
              <p:cNvPicPr/>
              <p:nvPr/>
            </p:nvPicPr>
            <p:blipFill>
              <a:blip r:embed="rId52"/>
              <a:stretch>
                <a:fillRect/>
              </a:stretch>
            </p:blipFill>
            <p:spPr>
              <a:xfrm>
                <a:off x="6622873" y="4842342"/>
                <a:ext cx="944640" cy="36000"/>
              </a:xfrm>
              <a:prstGeom prst="rect">
                <a:avLst/>
              </a:prstGeom>
            </p:spPr>
          </p:pic>
        </mc:Fallback>
      </mc:AlternateContent>
      <p:grpSp>
        <p:nvGrpSpPr>
          <p:cNvPr id="64" name="Group 63">
            <a:extLst>
              <a:ext uri="{FF2B5EF4-FFF2-40B4-BE49-F238E27FC236}">
                <a16:creationId xmlns:a16="http://schemas.microsoft.com/office/drawing/2014/main" id="{17D4BC09-F0A7-1745-976D-C964E40CA5B9}"/>
              </a:ext>
            </a:extLst>
          </p:cNvPr>
          <p:cNvGrpSpPr/>
          <p:nvPr/>
        </p:nvGrpSpPr>
        <p:grpSpPr>
          <a:xfrm>
            <a:off x="6401113" y="3501342"/>
            <a:ext cx="1828080" cy="147960"/>
            <a:chOff x="6401113" y="4509454"/>
            <a:chExt cx="1828080" cy="147960"/>
          </a:xfrm>
        </p:grpSpPr>
        <mc:AlternateContent xmlns:mc="http://schemas.openxmlformats.org/markup-compatibility/2006" xmlns:p14="http://schemas.microsoft.com/office/powerpoint/2010/main">
          <mc:Choice Requires="p14">
            <p:contentPart p14:bwMode="auto" r:id="rId53">
              <p14:nvContentPartPr>
                <p14:cNvPr id="62" name="Ink 61">
                  <a:extLst>
                    <a:ext uri="{FF2B5EF4-FFF2-40B4-BE49-F238E27FC236}">
                      <a16:creationId xmlns:a16="http://schemas.microsoft.com/office/drawing/2014/main" id="{1675EC1A-F53A-434B-AF2B-8BCC7BF1C924}"/>
                    </a:ext>
                  </a:extLst>
                </p14:cNvPr>
                <p14:cNvContentPartPr/>
                <p14:nvPr/>
              </p14:nvContentPartPr>
              <p14:xfrm>
                <a:off x="6401113" y="4509454"/>
                <a:ext cx="1828080" cy="55440"/>
              </p14:xfrm>
            </p:contentPart>
          </mc:Choice>
          <mc:Fallback xmlns="">
            <p:pic>
              <p:nvPicPr>
                <p:cNvPr id="62" name="Ink 61">
                  <a:extLst>
                    <a:ext uri="{FF2B5EF4-FFF2-40B4-BE49-F238E27FC236}">
                      <a16:creationId xmlns:a16="http://schemas.microsoft.com/office/drawing/2014/main" id="{1675EC1A-F53A-434B-AF2B-8BCC7BF1C924}"/>
                    </a:ext>
                  </a:extLst>
                </p:cNvPr>
                <p:cNvPicPr/>
                <p:nvPr/>
              </p:nvPicPr>
              <p:blipFill>
                <a:blip r:embed="rId54"/>
                <a:stretch>
                  <a:fillRect/>
                </a:stretch>
              </p:blipFill>
              <p:spPr>
                <a:xfrm>
                  <a:off x="6396793" y="4505134"/>
                  <a:ext cx="1836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653A25E3-86AB-E44F-B697-0C848C4DD7E7}"/>
                    </a:ext>
                  </a:extLst>
                </p14:cNvPr>
                <p14:cNvContentPartPr/>
                <p14:nvPr/>
              </p14:nvContentPartPr>
              <p14:xfrm>
                <a:off x="6410473" y="4634014"/>
                <a:ext cx="1730520" cy="23400"/>
              </p14:xfrm>
            </p:contentPart>
          </mc:Choice>
          <mc:Fallback xmlns="">
            <p:pic>
              <p:nvPicPr>
                <p:cNvPr id="63" name="Ink 62">
                  <a:extLst>
                    <a:ext uri="{FF2B5EF4-FFF2-40B4-BE49-F238E27FC236}">
                      <a16:creationId xmlns:a16="http://schemas.microsoft.com/office/drawing/2014/main" id="{653A25E3-86AB-E44F-B697-0C848C4DD7E7}"/>
                    </a:ext>
                  </a:extLst>
                </p:cNvPr>
                <p:cNvPicPr/>
                <p:nvPr/>
              </p:nvPicPr>
              <p:blipFill>
                <a:blip r:embed="rId56"/>
                <a:stretch>
                  <a:fillRect/>
                </a:stretch>
              </p:blipFill>
              <p:spPr>
                <a:xfrm>
                  <a:off x="6406153" y="4629694"/>
                  <a:ext cx="173916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65" name="Ink 64">
                <a:extLst>
                  <a:ext uri="{FF2B5EF4-FFF2-40B4-BE49-F238E27FC236}">
                    <a16:creationId xmlns:a16="http://schemas.microsoft.com/office/drawing/2014/main" id="{4DE38067-C164-1B4C-82E1-C3C899E42903}"/>
                  </a:ext>
                </a:extLst>
              </p14:cNvPr>
              <p14:cNvContentPartPr/>
              <p14:nvPr/>
            </p14:nvContentPartPr>
            <p14:xfrm>
              <a:off x="2130073" y="3616666"/>
              <a:ext cx="442440" cy="97920"/>
            </p14:xfrm>
          </p:contentPart>
        </mc:Choice>
        <mc:Fallback xmlns="">
          <p:pic>
            <p:nvPicPr>
              <p:cNvPr id="65" name="Ink 64">
                <a:extLst>
                  <a:ext uri="{FF2B5EF4-FFF2-40B4-BE49-F238E27FC236}">
                    <a16:creationId xmlns:a16="http://schemas.microsoft.com/office/drawing/2014/main" id="{4DE38067-C164-1B4C-82E1-C3C899E42903}"/>
                  </a:ext>
                </a:extLst>
              </p:cNvPr>
              <p:cNvPicPr/>
              <p:nvPr/>
            </p:nvPicPr>
            <p:blipFill>
              <a:blip r:embed="rId58"/>
              <a:stretch>
                <a:fillRect/>
              </a:stretch>
            </p:blipFill>
            <p:spPr>
              <a:xfrm>
                <a:off x="2125753" y="3612346"/>
                <a:ext cx="451080" cy="106560"/>
              </a:xfrm>
              <a:prstGeom prst="rect">
                <a:avLst/>
              </a:prstGeom>
            </p:spPr>
          </p:pic>
        </mc:Fallback>
      </mc:AlternateContent>
      <p:grpSp>
        <p:nvGrpSpPr>
          <p:cNvPr id="72" name="Group 71">
            <a:extLst>
              <a:ext uri="{FF2B5EF4-FFF2-40B4-BE49-F238E27FC236}">
                <a16:creationId xmlns:a16="http://schemas.microsoft.com/office/drawing/2014/main" id="{6AD6C130-1165-3848-B8D0-516F82CD7FD1}"/>
              </a:ext>
            </a:extLst>
          </p:cNvPr>
          <p:cNvGrpSpPr/>
          <p:nvPr/>
        </p:nvGrpSpPr>
        <p:grpSpPr>
          <a:xfrm>
            <a:off x="7841833" y="3799422"/>
            <a:ext cx="125280" cy="28800"/>
            <a:chOff x="7841833" y="4807534"/>
            <a:chExt cx="125280" cy="28800"/>
          </a:xfrm>
        </p:grpSpPr>
        <mc:AlternateContent xmlns:mc="http://schemas.openxmlformats.org/markup-compatibility/2006" xmlns:p14="http://schemas.microsoft.com/office/powerpoint/2010/main">
          <mc:Choice Requires="p14">
            <p:contentPart p14:bwMode="auto" r:id="rId59">
              <p14:nvContentPartPr>
                <p14:cNvPr id="66" name="Ink 65">
                  <a:extLst>
                    <a:ext uri="{FF2B5EF4-FFF2-40B4-BE49-F238E27FC236}">
                      <a16:creationId xmlns:a16="http://schemas.microsoft.com/office/drawing/2014/main" id="{607A4137-945B-824C-98E1-D04687AB223F}"/>
                    </a:ext>
                  </a:extLst>
                </p14:cNvPr>
                <p14:cNvContentPartPr/>
                <p14:nvPr/>
              </p14:nvContentPartPr>
              <p14:xfrm>
                <a:off x="7841833" y="4834894"/>
                <a:ext cx="360" cy="1440"/>
              </p14:xfrm>
            </p:contentPart>
          </mc:Choice>
          <mc:Fallback xmlns="">
            <p:pic>
              <p:nvPicPr>
                <p:cNvPr id="66" name="Ink 65">
                  <a:extLst>
                    <a:ext uri="{FF2B5EF4-FFF2-40B4-BE49-F238E27FC236}">
                      <a16:creationId xmlns:a16="http://schemas.microsoft.com/office/drawing/2014/main" id="{607A4137-945B-824C-98E1-D04687AB223F}"/>
                    </a:ext>
                  </a:extLst>
                </p:cNvPr>
                <p:cNvPicPr/>
                <p:nvPr/>
              </p:nvPicPr>
              <p:blipFill>
                <a:blip r:embed="rId60"/>
                <a:stretch>
                  <a:fillRect/>
                </a:stretch>
              </p:blipFill>
              <p:spPr>
                <a:xfrm>
                  <a:off x="7837513" y="4830574"/>
                  <a:ext cx="90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7" name="Ink 66">
                  <a:extLst>
                    <a:ext uri="{FF2B5EF4-FFF2-40B4-BE49-F238E27FC236}">
                      <a16:creationId xmlns:a16="http://schemas.microsoft.com/office/drawing/2014/main" id="{8E940856-687E-8A42-A8B7-DA3808801DD0}"/>
                    </a:ext>
                  </a:extLst>
                </p14:cNvPr>
                <p14:cNvContentPartPr/>
                <p14:nvPr/>
              </p14:nvContentPartPr>
              <p14:xfrm>
                <a:off x="7915273" y="4816534"/>
                <a:ext cx="13320" cy="3240"/>
              </p14:xfrm>
            </p:contentPart>
          </mc:Choice>
          <mc:Fallback xmlns="">
            <p:pic>
              <p:nvPicPr>
                <p:cNvPr id="67" name="Ink 66">
                  <a:extLst>
                    <a:ext uri="{FF2B5EF4-FFF2-40B4-BE49-F238E27FC236}">
                      <a16:creationId xmlns:a16="http://schemas.microsoft.com/office/drawing/2014/main" id="{8E940856-687E-8A42-A8B7-DA3808801DD0}"/>
                    </a:ext>
                  </a:extLst>
                </p:cNvPr>
                <p:cNvPicPr/>
                <p:nvPr/>
              </p:nvPicPr>
              <p:blipFill>
                <a:blip r:embed="rId62"/>
                <a:stretch>
                  <a:fillRect/>
                </a:stretch>
              </p:blipFill>
              <p:spPr>
                <a:xfrm>
                  <a:off x="7910953" y="4812214"/>
                  <a:ext cx="2196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8" name="Ink 67">
                  <a:extLst>
                    <a:ext uri="{FF2B5EF4-FFF2-40B4-BE49-F238E27FC236}">
                      <a16:creationId xmlns:a16="http://schemas.microsoft.com/office/drawing/2014/main" id="{69D8F67B-9722-DC48-86AA-2339749CDC6A}"/>
                    </a:ext>
                  </a:extLst>
                </p14:cNvPr>
                <p14:cNvContentPartPr/>
                <p14:nvPr/>
              </p14:nvContentPartPr>
              <p14:xfrm>
                <a:off x="7962793" y="4807534"/>
                <a:ext cx="4320" cy="360"/>
              </p14:xfrm>
            </p:contentPart>
          </mc:Choice>
          <mc:Fallback xmlns="">
            <p:pic>
              <p:nvPicPr>
                <p:cNvPr id="68" name="Ink 67">
                  <a:extLst>
                    <a:ext uri="{FF2B5EF4-FFF2-40B4-BE49-F238E27FC236}">
                      <a16:creationId xmlns:a16="http://schemas.microsoft.com/office/drawing/2014/main" id="{69D8F67B-9722-DC48-86AA-2339749CDC6A}"/>
                    </a:ext>
                  </a:extLst>
                </p:cNvPr>
                <p:cNvPicPr/>
                <p:nvPr/>
              </p:nvPicPr>
              <p:blipFill>
                <a:blip r:embed="rId64"/>
                <a:stretch>
                  <a:fillRect/>
                </a:stretch>
              </p:blipFill>
              <p:spPr>
                <a:xfrm>
                  <a:off x="7958473" y="4803214"/>
                  <a:ext cx="12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Ink 68">
                  <a:extLst>
                    <a:ext uri="{FF2B5EF4-FFF2-40B4-BE49-F238E27FC236}">
                      <a16:creationId xmlns:a16="http://schemas.microsoft.com/office/drawing/2014/main" id="{89660AC9-89EF-5745-A58E-1AD2CAC3A2FA}"/>
                    </a:ext>
                  </a:extLst>
                </p14:cNvPr>
                <p14:cNvContentPartPr/>
                <p14:nvPr/>
              </p14:nvContentPartPr>
              <p14:xfrm>
                <a:off x="7890073" y="4814734"/>
                <a:ext cx="9720" cy="1440"/>
              </p14:xfrm>
            </p:contentPart>
          </mc:Choice>
          <mc:Fallback xmlns="">
            <p:pic>
              <p:nvPicPr>
                <p:cNvPr id="69" name="Ink 68">
                  <a:extLst>
                    <a:ext uri="{FF2B5EF4-FFF2-40B4-BE49-F238E27FC236}">
                      <a16:creationId xmlns:a16="http://schemas.microsoft.com/office/drawing/2014/main" id="{89660AC9-89EF-5745-A58E-1AD2CAC3A2FA}"/>
                    </a:ext>
                  </a:extLst>
                </p:cNvPr>
                <p:cNvPicPr/>
                <p:nvPr/>
              </p:nvPicPr>
              <p:blipFill>
                <a:blip r:embed="rId66"/>
                <a:stretch>
                  <a:fillRect/>
                </a:stretch>
              </p:blipFill>
              <p:spPr>
                <a:xfrm>
                  <a:off x="7885753" y="4810414"/>
                  <a:ext cx="1836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Ink 69">
                  <a:extLst>
                    <a:ext uri="{FF2B5EF4-FFF2-40B4-BE49-F238E27FC236}">
                      <a16:creationId xmlns:a16="http://schemas.microsoft.com/office/drawing/2014/main" id="{C683CB57-BBA3-2C4D-9EB8-33D89FD0E471}"/>
                    </a:ext>
                  </a:extLst>
                </p14:cNvPr>
                <p14:cNvContentPartPr/>
                <p14:nvPr/>
              </p14:nvContentPartPr>
              <p14:xfrm>
                <a:off x="7858393" y="4819774"/>
                <a:ext cx="1440" cy="360"/>
              </p14:xfrm>
            </p:contentPart>
          </mc:Choice>
          <mc:Fallback xmlns="">
            <p:pic>
              <p:nvPicPr>
                <p:cNvPr id="70" name="Ink 69">
                  <a:extLst>
                    <a:ext uri="{FF2B5EF4-FFF2-40B4-BE49-F238E27FC236}">
                      <a16:creationId xmlns:a16="http://schemas.microsoft.com/office/drawing/2014/main" id="{C683CB57-BBA3-2C4D-9EB8-33D89FD0E471}"/>
                    </a:ext>
                  </a:extLst>
                </p:cNvPr>
                <p:cNvPicPr/>
                <p:nvPr/>
              </p:nvPicPr>
              <p:blipFill>
                <a:blip r:embed="rId60"/>
                <a:stretch>
                  <a:fillRect/>
                </a:stretch>
              </p:blipFill>
              <p:spPr>
                <a:xfrm>
                  <a:off x="7854073" y="4815454"/>
                  <a:ext cx="100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F34BD134-6B7D-FA49-B494-DD347B83023A}"/>
                    </a:ext>
                  </a:extLst>
                </p14:cNvPr>
                <p14:cNvContentPartPr/>
                <p14:nvPr/>
              </p14:nvContentPartPr>
              <p14:xfrm>
                <a:off x="7858393" y="4819774"/>
                <a:ext cx="5760" cy="6120"/>
              </p14:xfrm>
            </p:contentPart>
          </mc:Choice>
          <mc:Fallback xmlns="">
            <p:pic>
              <p:nvPicPr>
                <p:cNvPr id="71" name="Ink 70">
                  <a:extLst>
                    <a:ext uri="{FF2B5EF4-FFF2-40B4-BE49-F238E27FC236}">
                      <a16:creationId xmlns:a16="http://schemas.microsoft.com/office/drawing/2014/main" id="{F34BD134-6B7D-FA49-B494-DD347B83023A}"/>
                    </a:ext>
                  </a:extLst>
                </p:cNvPr>
                <p:cNvPicPr/>
                <p:nvPr/>
              </p:nvPicPr>
              <p:blipFill>
                <a:blip r:embed="rId69"/>
                <a:stretch>
                  <a:fillRect/>
                </a:stretch>
              </p:blipFill>
              <p:spPr>
                <a:xfrm>
                  <a:off x="7854073" y="4815454"/>
                  <a:ext cx="14400" cy="14760"/>
                </a:xfrm>
                <a:prstGeom prst="rect">
                  <a:avLst/>
                </a:prstGeom>
              </p:spPr>
            </p:pic>
          </mc:Fallback>
        </mc:AlternateContent>
      </p:grpSp>
      <p:grpSp>
        <p:nvGrpSpPr>
          <p:cNvPr id="87" name="Group 86">
            <a:extLst>
              <a:ext uri="{FF2B5EF4-FFF2-40B4-BE49-F238E27FC236}">
                <a16:creationId xmlns:a16="http://schemas.microsoft.com/office/drawing/2014/main" id="{A11A94A0-B2ED-1242-A19E-7D27FDD9FF12}"/>
              </a:ext>
            </a:extLst>
          </p:cNvPr>
          <p:cNvGrpSpPr/>
          <p:nvPr/>
        </p:nvGrpSpPr>
        <p:grpSpPr>
          <a:xfrm>
            <a:off x="6338113" y="3937662"/>
            <a:ext cx="1291680" cy="811800"/>
            <a:chOff x="6338113" y="4945774"/>
            <a:chExt cx="1291680" cy="811800"/>
          </a:xfrm>
        </p:grpSpPr>
        <mc:AlternateContent xmlns:mc="http://schemas.openxmlformats.org/markup-compatibility/2006" xmlns:p14="http://schemas.microsoft.com/office/powerpoint/2010/main">
          <mc:Choice Requires="p14">
            <p:contentPart p14:bwMode="auto" r:id="rId70">
              <p14:nvContentPartPr>
                <p14:cNvPr id="48" name="Ink 47">
                  <a:extLst>
                    <a:ext uri="{FF2B5EF4-FFF2-40B4-BE49-F238E27FC236}">
                      <a16:creationId xmlns:a16="http://schemas.microsoft.com/office/drawing/2014/main" id="{A4B06DF8-BB16-BA43-81B8-D29C6184EE8A}"/>
                    </a:ext>
                  </a:extLst>
                </p14:cNvPr>
                <p14:cNvContentPartPr/>
                <p14:nvPr/>
              </p14:nvContentPartPr>
              <p14:xfrm>
                <a:off x="6637993" y="5469934"/>
                <a:ext cx="312840" cy="287640"/>
              </p14:xfrm>
            </p:contentPart>
          </mc:Choice>
          <mc:Fallback xmlns="">
            <p:pic>
              <p:nvPicPr>
                <p:cNvPr id="48" name="Ink 47">
                  <a:extLst>
                    <a:ext uri="{FF2B5EF4-FFF2-40B4-BE49-F238E27FC236}">
                      <a16:creationId xmlns:a16="http://schemas.microsoft.com/office/drawing/2014/main" id="{A4B06DF8-BB16-BA43-81B8-D29C6184EE8A}"/>
                    </a:ext>
                  </a:extLst>
                </p:cNvPr>
                <p:cNvPicPr/>
                <p:nvPr/>
              </p:nvPicPr>
              <p:blipFill>
                <a:blip r:embed="rId71"/>
                <a:stretch>
                  <a:fillRect/>
                </a:stretch>
              </p:blipFill>
              <p:spPr>
                <a:xfrm>
                  <a:off x="6633673" y="5465614"/>
                  <a:ext cx="3214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Ink 48">
                  <a:extLst>
                    <a:ext uri="{FF2B5EF4-FFF2-40B4-BE49-F238E27FC236}">
                      <a16:creationId xmlns:a16="http://schemas.microsoft.com/office/drawing/2014/main" id="{F087F46B-6D1F-FB40-BAD5-756AC404FA0B}"/>
                    </a:ext>
                  </a:extLst>
                </p14:cNvPr>
                <p14:cNvContentPartPr/>
                <p14:nvPr/>
              </p14:nvContentPartPr>
              <p14:xfrm>
                <a:off x="7133353" y="5273014"/>
                <a:ext cx="390240" cy="457560"/>
              </p14:xfrm>
            </p:contentPart>
          </mc:Choice>
          <mc:Fallback xmlns="">
            <p:pic>
              <p:nvPicPr>
                <p:cNvPr id="49" name="Ink 48">
                  <a:extLst>
                    <a:ext uri="{FF2B5EF4-FFF2-40B4-BE49-F238E27FC236}">
                      <a16:creationId xmlns:a16="http://schemas.microsoft.com/office/drawing/2014/main" id="{F087F46B-6D1F-FB40-BAD5-756AC404FA0B}"/>
                    </a:ext>
                  </a:extLst>
                </p:cNvPr>
                <p:cNvPicPr/>
                <p:nvPr/>
              </p:nvPicPr>
              <p:blipFill>
                <a:blip r:embed="rId73"/>
                <a:stretch>
                  <a:fillRect/>
                </a:stretch>
              </p:blipFill>
              <p:spPr>
                <a:xfrm>
                  <a:off x="7129033" y="5268694"/>
                  <a:ext cx="39888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4FB02AF2-30BE-1C4A-9484-023C995823D7}"/>
                    </a:ext>
                  </a:extLst>
                </p14:cNvPr>
                <p14:cNvContentPartPr/>
                <p14:nvPr/>
              </p14:nvContentPartPr>
              <p14:xfrm>
                <a:off x="6587233" y="5299294"/>
                <a:ext cx="30240" cy="122400"/>
              </p14:xfrm>
            </p:contentPart>
          </mc:Choice>
          <mc:Fallback xmlns="">
            <p:pic>
              <p:nvPicPr>
                <p:cNvPr id="53" name="Ink 52">
                  <a:extLst>
                    <a:ext uri="{FF2B5EF4-FFF2-40B4-BE49-F238E27FC236}">
                      <a16:creationId xmlns:a16="http://schemas.microsoft.com/office/drawing/2014/main" id="{4FB02AF2-30BE-1C4A-9484-023C995823D7}"/>
                    </a:ext>
                  </a:extLst>
                </p:cNvPr>
                <p:cNvPicPr/>
                <p:nvPr/>
              </p:nvPicPr>
              <p:blipFill>
                <a:blip r:embed="rId75"/>
                <a:stretch>
                  <a:fillRect/>
                </a:stretch>
              </p:blipFill>
              <p:spPr>
                <a:xfrm>
                  <a:off x="6582913" y="5294974"/>
                  <a:ext cx="38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E788C04E-5EF3-7C43-A613-0F3BCA9B790F}"/>
                    </a:ext>
                  </a:extLst>
                </p14:cNvPr>
                <p14:cNvContentPartPr/>
                <p14:nvPr/>
              </p14:nvContentPartPr>
              <p14:xfrm>
                <a:off x="6547993" y="5007694"/>
                <a:ext cx="174240" cy="241560"/>
              </p14:xfrm>
            </p:contentPart>
          </mc:Choice>
          <mc:Fallback xmlns="">
            <p:pic>
              <p:nvPicPr>
                <p:cNvPr id="54" name="Ink 53">
                  <a:extLst>
                    <a:ext uri="{FF2B5EF4-FFF2-40B4-BE49-F238E27FC236}">
                      <a16:creationId xmlns:a16="http://schemas.microsoft.com/office/drawing/2014/main" id="{E788C04E-5EF3-7C43-A613-0F3BCA9B790F}"/>
                    </a:ext>
                  </a:extLst>
                </p:cNvPr>
                <p:cNvPicPr/>
                <p:nvPr/>
              </p:nvPicPr>
              <p:blipFill>
                <a:blip r:embed="rId77"/>
                <a:stretch>
                  <a:fillRect/>
                </a:stretch>
              </p:blipFill>
              <p:spPr>
                <a:xfrm>
                  <a:off x="6543673" y="5003374"/>
                  <a:ext cx="1828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601C4760-0078-314A-9F04-A94ECB9F7281}"/>
                    </a:ext>
                  </a:extLst>
                </p14:cNvPr>
                <p14:cNvContentPartPr/>
                <p14:nvPr/>
              </p14:nvContentPartPr>
              <p14:xfrm>
                <a:off x="6600553" y="4945774"/>
                <a:ext cx="1029240" cy="33480"/>
              </p14:xfrm>
            </p:contentPart>
          </mc:Choice>
          <mc:Fallback xmlns="">
            <p:pic>
              <p:nvPicPr>
                <p:cNvPr id="55" name="Ink 54">
                  <a:extLst>
                    <a:ext uri="{FF2B5EF4-FFF2-40B4-BE49-F238E27FC236}">
                      <a16:creationId xmlns:a16="http://schemas.microsoft.com/office/drawing/2014/main" id="{601C4760-0078-314A-9F04-A94ECB9F7281}"/>
                    </a:ext>
                  </a:extLst>
                </p:cNvPr>
                <p:cNvPicPr/>
                <p:nvPr/>
              </p:nvPicPr>
              <p:blipFill>
                <a:blip r:embed="rId79"/>
                <a:stretch>
                  <a:fillRect/>
                </a:stretch>
              </p:blipFill>
              <p:spPr>
                <a:xfrm>
                  <a:off x="6596233" y="4941454"/>
                  <a:ext cx="1037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E0EEFD51-7D6F-F946-8D84-47654F6B3B30}"/>
                    </a:ext>
                  </a:extLst>
                </p14:cNvPr>
                <p14:cNvContentPartPr/>
                <p14:nvPr/>
              </p14:nvContentPartPr>
              <p14:xfrm>
                <a:off x="6346753" y="5153134"/>
                <a:ext cx="78480" cy="15480"/>
              </p14:xfrm>
            </p:contentPart>
          </mc:Choice>
          <mc:Fallback xmlns="">
            <p:pic>
              <p:nvPicPr>
                <p:cNvPr id="57" name="Ink 56">
                  <a:extLst>
                    <a:ext uri="{FF2B5EF4-FFF2-40B4-BE49-F238E27FC236}">
                      <a16:creationId xmlns:a16="http://schemas.microsoft.com/office/drawing/2014/main" id="{E0EEFD51-7D6F-F946-8D84-47654F6B3B30}"/>
                    </a:ext>
                  </a:extLst>
                </p:cNvPr>
                <p:cNvPicPr/>
                <p:nvPr/>
              </p:nvPicPr>
              <p:blipFill>
                <a:blip r:embed="rId81"/>
                <a:stretch>
                  <a:fillRect/>
                </a:stretch>
              </p:blipFill>
              <p:spPr>
                <a:xfrm>
                  <a:off x="6342433" y="5148814"/>
                  <a:ext cx="87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934E72F9-8547-0D40-A48A-7A162DBCD837}"/>
                    </a:ext>
                  </a:extLst>
                </p14:cNvPr>
                <p14:cNvContentPartPr/>
                <p14:nvPr/>
              </p14:nvContentPartPr>
              <p14:xfrm>
                <a:off x="6353593" y="5227294"/>
                <a:ext cx="78840" cy="30600"/>
              </p14:xfrm>
            </p:contentPart>
          </mc:Choice>
          <mc:Fallback xmlns="">
            <p:pic>
              <p:nvPicPr>
                <p:cNvPr id="59" name="Ink 58">
                  <a:extLst>
                    <a:ext uri="{FF2B5EF4-FFF2-40B4-BE49-F238E27FC236}">
                      <a16:creationId xmlns:a16="http://schemas.microsoft.com/office/drawing/2014/main" id="{934E72F9-8547-0D40-A48A-7A162DBCD837}"/>
                    </a:ext>
                  </a:extLst>
                </p:cNvPr>
                <p:cNvPicPr/>
                <p:nvPr/>
              </p:nvPicPr>
              <p:blipFill>
                <a:blip r:embed="rId83"/>
                <a:stretch>
                  <a:fillRect/>
                </a:stretch>
              </p:blipFill>
              <p:spPr>
                <a:xfrm>
                  <a:off x="6349273" y="5222974"/>
                  <a:ext cx="87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90816637-E272-194C-8705-632A73566B36}"/>
                    </a:ext>
                  </a:extLst>
                </p14:cNvPr>
                <p14:cNvContentPartPr/>
                <p14:nvPr/>
              </p14:nvContentPartPr>
              <p14:xfrm>
                <a:off x="6338113" y="5300374"/>
                <a:ext cx="96840" cy="3600"/>
              </p14:xfrm>
            </p:contentPart>
          </mc:Choice>
          <mc:Fallback xmlns="">
            <p:pic>
              <p:nvPicPr>
                <p:cNvPr id="60" name="Ink 59">
                  <a:extLst>
                    <a:ext uri="{FF2B5EF4-FFF2-40B4-BE49-F238E27FC236}">
                      <a16:creationId xmlns:a16="http://schemas.microsoft.com/office/drawing/2014/main" id="{90816637-E272-194C-8705-632A73566B36}"/>
                    </a:ext>
                  </a:extLst>
                </p:cNvPr>
                <p:cNvPicPr/>
                <p:nvPr/>
              </p:nvPicPr>
              <p:blipFill>
                <a:blip r:embed="rId85"/>
                <a:stretch>
                  <a:fillRect/>
                </a:stretch>
              </p:blipFill>
              <p:spPr>
                <a:xfrm>
                  <a:off x="6333793" y="5296054"/>
                  <a:ext cx="10548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Ink 72">
                  <a:extLst>
                    <a:ext uri="{FF2B5EF4-FFF2-40B4-BE49-F238E27FC236}">
                      <a16:creationId xmlns:a16="http://schemas.microsoft.com/office/drawing/2014/main" id="{268553B3-9B22-8749-8183-137DE4A3E626}"/>
                    </a:ext>
                  </a:extLst>
                </p14:cNvPr>
                <p14:cNvContentPartPr/>
                <p14:nvPr/>
              </p14:nvContentPartPr>
              <p14:xfrm>
                <a:off x="7325593" y="5197054"/>
                <a:ext cx="1440" cy="360"/>
              </p14:xfrm>
            </p:contentPart>
          </mc:Choice>
          <mc:Fallback xmlns="">
            <p:pic>
              <p:nvPicPr>
                <p:cNvPr id="73" name="Ink 72">
                  <a:extLst>
                    <a:ext uri="{FF2B5EF4-FFF2-40B4-BE49-F238E27FC236}">
                      <a16:creationId xmlns:a16="http://schemas.microsoft.com/office/drawing/2014/main" id="{268553B3-9B22-8749-8183-137DE4A3E626}"/>
                    </a:ext>
                  </a:extLst>
                </p:cNvPr>
                <p:cNvPicPr/>
                <p:nvPr/>
              </p:nvPicPr>
              <p:blipFill>
                <a:blip r:embed="rId60"/>
                <a:stretch>
                  <a:fillRect/>
                </a:stretch>
              </p:blipFill>
              <p:spPr>
                <a:xfrm>
                  <a:off x="7321273" y="5192734"/>
                  <a:ext cx="100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a:extLst>
                    <a:ext uri="{FF2B5EF4-FFF2-40B4-BE49-F238E27FC236}">
                      <a16:creationId xmlns:a16="http://schemas.microsoft.com/office/drawing/2014/main" id="{D07979F3-3309-B44D-9801-0EBAC463AEDC}"/>
                    </a:ext>
                  </a:extLst>
                </p14:cNvPr>
                <p14:cNvContentPartPr/>
                <p14:nvPr/>
              </p14:nvContentPartPr>
              <p14:xfrm>
                <a:off x="7311193" y="5197054"/>
                <a:ext cx="6120" cy="1440"/>
              </p14:xfrm>
            </p:contentPart>
          </mc:Choice>
          <mc:Fallback xmlns="">
            <p:pic>
              <p:nvPicPr>
                <p:cNvPr id="74" name="Ink 73">
                  <a:extLst>
                    <a:ext uri="{FF2B5EF4-FFF2-40B4-BE49-F238E27FC236}">
                      <a16:creationId xmlns:a16="http://schemas.microsoft.com/office/drawing/2014/main" id="{D07979F3-3309-B44D-9801-0EBAC463AEDC}"/>
                    </a:ext>
                  </a:extLst>
                </p:cNvPr>
                <p:cNvPicPr/>
                <p:nvPr/>
              </p:nvPicPr>
              <p:blipFill>
                <a:blip r:embed="rId88"/>
                <a:stretch>
                  <a:fillRect/>
                </a:stretch>
              </p:blipFill>
              <p:spPr>
                <a:xfrm>
                  <a:off x="7306873" y="5192734"/>
                  <a:ext cx="1476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Ink 74">
                  <a:extLst>
                    <a:ext uri="{FF2B5EF4-FFF2-40B4-BE49-F238E27FC236}">
                      <a16:creationId xmlns:a16="http://schemas.microsoft.com/office/drawing/2014/main" id="{94C9DA94-0D8D-3A48-B423-0127CC2A6581}"/>
                    </a:ext>
                  </a:extLst>
                </p14:cNvPr>
                <p14:cNvContentPartPr/>
                <p14:nvPr/>
              </p14:nvContentPartPr>
              <p14:xfrm>
                <a:off x="7282393" y="5189854"/>
                <a:ext cx="1440" cy="360"/>
              </p14:xfrm>
            </p:contentPart>
          </mc:Choice>
          <mc:Fallback xmlns="">
            <p:pic>
              <p:nvPicPr>
                <p:cNvPr id="75" name="Ink 74">
                  <a:extLst>
                    <a:ext uri="{FF2B5EF4-FFF2-40B4-BE49-F238E27FC236}">
                      <a16:creationId xmlns:a16="http://schemas.microsoft.com/office/drawing/2014/main" id="{94C9DA94-0D8D-3A48-B423-0127CC2A6581}"/>
                    </a:ext>
                  </a:extLst>
                </p:cNvPr>
                <p:cNvPicPr/>
                <p:nvPr/>
              </p:nvPicPr>
              <p:blipFill>
                <a:blip r:embed="rId90"/>
                <a:stretch>
                  <a:fillRect/>
                </a:stretch>
              </p:blipFill>
              <p:spPr>
                <a:xfrm>
                  <a:off x="7278073" y="5185534"/>
                  <a:ext cx="100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Ink 75">
                  <a:extLst>
                    <a:ext uri="{FF2B5EF4-FFF2-40B4-BE49-F238E27FC236}">
                      <a16:creationId xmlns:a16="http://schemas.microsoft.com/office/drawing/2014/main" id="{D108886D-068F-E44E-9277-BC259F7E2EED}"/>
                    </a:ext>
                  </a:extLst>
                </p14:cNvPr>
                <p14:cNvContentPartPr/>
                <p14:nvPr/>
              </p14:nvContentPartPr>
              <p14:xfrm>
                <a:off x="7413793" y="5183374"/>
                <a:ext cx="3960" cy="1440"/>
              </p14:xfrm>
            </p:contentPart>
          </mc:Choice>
          <mc:Fallback xmlns="">
            <p:pic>
              <p:nvPicPr>
                <p:cNvPr id="76" name="Ink 75">
                  <a:extLst>
                    <a:ext uri="{FF2B5EF4-FFF2-40B4-BE49-F238E27FC236}">
                      <a16:creationId xmlns:a16="http://schemas.microsoft.com/office/drawing/2014/main" id="{D108886D-068F-E44E-9277-BC259F7E2EED}"/>
                    </a:ext>
                  </a:extLst>
                </p:cNvPr>
                <p:cNvPicPr/>
                <p:nvPr/>
              </p:nvPicPr>
              <p:blipFill>
                <a:blip r:embed="rId92"/>
                <a:stretch>
                  <a:fillRect/>
                </a:stretch>
              </p:blipFill>
              <p:spPr>
                <a:xfrm>
                  <a:off x="7409473" y="5179054"/>
                  <a:ext cx="126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4C1CB23F-8A14-D94F-B720-DE375AAA9082}"/>
                    </a:ext>
                  </a:extLst>
                </p14:cNvPr>
                <p14:cNvContentPartPr/>
                <p14:nvPr/>
              </p14:nvContentPartPr>
              <p14:xfrm>
                <a:off x="7275553" y="5171494"/>
                <a:ext cx="17640" cy="360"/>
              </p14:xfrm>
            </p:contentPart>
          </mc:Choice>
          <mc:Fallback xmlns="">
            <p:pic>
              <p:nvPicPr>
                <p:cNvPr id="77" name="Ink 76">
                  <a:extLst>
                    <a:ext uri="{FF2B5EF4-FFF2-40B4-BE49-F238E27FC236}">
                      <a16:creationId xmlns:a16="http://schemas.microsoft.com/office/drawing/2014/main" id="{4C1CB23F-8A14-D94F-B720-DE375AAA9082}"/>
                    </a:ext>
                  </a:extLst>
                </p:cNvPr>
                <p:cNvPicPr/>
                <p:nvPr/>
              </p:nvPicPr>
              <p:blipFill>
                <a:blip r:embed="rId94"/>
                <a:stretch>
                  <a:fillRect/>
                </a:stretch>
              </p:blipFill>
              <p:spPr>
                <a:xfrm>
                  <a:off x="7271233" y="5167174"/>
                  <a:ext cx="262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8" name="Ink 77">
                  <a:extLst>
                    <a:ext uri="{FF2B5EF4-FFF2-40B4-BE49-F238E27FC236}">
                      <a16:creationId xmlns:a16="http://schemas.microsoft.com/office/drawing/2014/main" id="{15FD7575-67B5-8B44-B690-91F7C6588B0E}"/>
                    </a:ext>
                  </a:extLst>
                </p14:cNvPr>
                <p14:cNvContentPartPr/>
                <p14:nvPr/>
              </p14:nvContentPartPr>
              <p14:xfrm>
                <a:off x="7243153" y="5168254"/>
                <a:ext cx="1440" cy="360"/>
              </p14:xfrm>
            </p:contentPart>
          </mc:Choice>
          <mc:Fallback xmlns="">
            <p:pic>
              <p:nvPicPr>
                <p:cNvPr id="78" name="Ink 77">
                  <a:extLst>
                    <a:ext uri="{FF2B5EF4-FFF2-40B4-BE49-F238E27FC236}">
                      <a16:creationId xmlns:a16="http://schemas.microsoft.com/office/drawing/2014/main" id="{15FD7575-67B5-8B44-B690-91F7C6588B0E}"/>
                    </a:ext>
                  </a:extLst>
                </p:cNvPr>
                <p:cNvPicPr/>
                <p:nvPr/>
              </p:nvPicPr>
              <p:blipFill>
                <a:blip r:embed="rId90"/>
                <a:stretch>
                  <a:fillRect/>
                </a:stretch>
              </p:blipFill>
              <p:spPr>
                <a:xfrm>
                  <a:off x="7238833" y="5163934"/>
                  <a:ext cx="1008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Ink 78">
                  <a:extLst>
                    <a:ext uri="{FF2B5EF4-FFF2-40B4-BE49-F238E27FC236}">
                      <a16:creationId xmlns:a16="http://schemas.microsoft.com/office/drawing/2014/main" id="{3AD97843-4080-1449-818D-BC088021DC35}"/>
                    </a:ext>
                  </a:extLst>
                </p14:cNvPr>
                <p14:cNvContentPartPr/>
                <p14:nvPr/>
              </p14:nvContentPartPr>
              <p14:xfrm>
                <a:off x="7243153" y="5168254"/>
                <a:ext cx="360" cy="360"/>
              </p14:xfrm>
            </p:contentPart>
          </mc:Choice>
          <mc:Fallback xmlns="">
            <p:pic>
              <p:nvPicPr>
                <p:cNvPr id="79" name="Ink 78">
                  <a:extLst>
                    <a:ext uri="{FF2B5EF4-FFF2-40B4-BE49-F238E27FC236}">
                      <a16:creationId xmlns:a16="http://schemas.microsoft.com/office/drawing/2014/main" id="{3AD97843-4080-1449-818D-BC088021DC35}"/>
                    </a:ext>
                  </a:extLst>
                </p:cNvPr>
                <p:cNvPicPr/>
                <p:nvPr/>
              </p:nvPicPr>
              <p:blipFill>
                <a:blip r:embed="rId97"/>
                <a:stretch>
                  <a:fillRect/>
                </a:stretch>
              </p:blipFill>
              <p:spPr>
                <a:xfrm>
                  <a:off x="7238833" y="51639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EE9715D0-C967-3543-A470-1C12A661CC12}"/>
                    </a:ext>
                  </a:extLst>
                </p14:cNvPr>
                <p14:cNvContentPartPr/>
                <p14:nvPr/>
              </p14:nvContentPartPr>
              <p14:xfrm>
                <a:off x="6779473" y="5391814"/>
                <a:ext cx="360" cy="360"/>
              </p14:xfrm>
            </p:contentPart>
          </mc:Choice>
          <mc:Fallback xmlns="">
            <p:pic>
              <p:nvPicPr>
                <p:cNvPr id="80" name="Ink 79">
                  <a:extLst>
                    <a:ext uri="{FF2B5EF4-FFF2-40B4-BE49-F238E27FC236}">
                      <a16:creationId xmlns:a16="http://schemas.microsoft.com/office/drawing/2014/main" id="{EE9715D0-C967-3543-A470-1C12A661CC12}"/>
                    </a:ext>
                  </a:extLst>
                </p:cNvPr>
                <p:cNvPicPr/>
                <p:nvPr/>
              </p:nvPicPr>
              <p:blipFill>
                <a:blip r:embed="rId97"/>
                <a:stretch>
                  <a:fillRect/>
                </a:stretch>
              </p:blipFill>
              <p:spPr>
                <a:xfrm>
                  <a:off x="6775153" y="538749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1" name="Ink 80">
                  <a:extLst>
                    <a:ext uri="{FF2B5EF4-FFF2-40B4-BE49-F238E27FC236}">
                      <a16:creationId xmlns:a16="http://schemas.microsoft.com/office/drawing/2014/main" id="{025D8432-C38E-7A47-A4D3-7A98A27BDB6B}"/>
                    </a:ext>
                  </a:extLst>
                </p14:cNvPr>
                <p14:cNvContentPartPr/>
                <p14:nvPr/>
              </p14:nvContentPartPr>
              <p14:xfrm>
                <a:off x="6813673" y="5409454"/>
                <a:ext cx="360" cy="3960"/>
              </p14:xfrm>
            </p:contentPart>
          </mc:Choice>
          <mc:Fallback xmlns="">
            <p:pic>
              <p:nvPicPr>
                <p:cNvPr id="81" name="Ink 80">
                  <a:extLst>
                    <a:ext uri="{FF2B5EF4-FFF2-40B4-BE49-F238E27FC236}">
                      <a16:creationId xmlns:a16="http://schemas.microsoft.com/office/drawing/2014/main" id="{025D8432-C38E-7A47-A4D3-7A98A27BDB6B}"/>
                    </a:ext>
                  </a:extLst>
                </p:cNvPr>
                <p:cNvPicPr/>
                <p:nvPr/>
              </p:nvPicPr>
              <p:blipFill>
                <a:blip r:embed="rId100"/>
                <a:stretch>
                  <a:fillRect/>
                </a:stretch>
              </p:blipFill>
              <p:spPr>
                <a:xfrm>
                  <a:off x="6809353" y="5405134"/>
                  <a:ext cx="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2" name="Ink 81">
                  <a:extLst>
                    <a:ext uri="{FF2B5EF4-FFF2-40B4-BE49-F238E27FC236}">
                      <a16:creationId xmlns:a16="http://schemas.microsoft.com/office/drawing/2014/main" id="{C81F77FC-0F45-9B49-BA9C-D4DF83DE47B3}"/>
                    </a:ext>
                  </a:extLst>
                </p14:cNvPr>
                <p14:cNvContentPartPr/>
                <p14:nvPr/>
              </p14:nvContentPartPr>
              <p14:xfrm>
                <a:off x="6778753" y="5386054"/>
                <a:ext cx="15480" cy="1440"/>
              </p14:xfrm>
            </p:contentPart>
          </mc:Choice>
          <mc:Fallback xmlns="">
            <p:pic>
              <p:nvPicPr>
                <p:cNvPr id="82" name="Ink 81">
                  <a:extLst>
                    <a:ext uri="{FF2B5EF4-FFF2-40B4-BE49-F238E27FC236}">
                      <a16:creationId xmlns:a16="http://schemas.microsoft.com/office/drawing/2014/main" id="{C81F77FC-0F45-9B49-BA9C-D4DF83DE47B3}"/>
                    </a:ext>
                  </a:extLst>
                </p:cNvPr>
                <p:cNvPicPr/>
                <p:nvPr/>
              </p:nvPicPr>
              <p:blipFill>
                <a:blip r:embed="rId102"/>
                <a:stretch>
                  <a:fillRect/>
                </a:stretch>
              </p:blipFill>
              <p:spPr>
                <a:xfrm>
                  <a:off x="6774433" y="5381734"/>
                  <a:ext cx="2412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3" name="Ink 82">
                  <a:extLst>
                    <a:ext uri="{FF2B5EF4-FFF2-40B4-BE49-F238E27FC236}">
                      <a16:creationId xmlns:a16="http://schemas.microsoft.com/office/drawing/2014/main" id="{DF98F004-3DF4-D64E-88AB-516256DAF5AA}"/>
                    </a:ext>
                  </a:extLst>
                </p14:cNvPr>
                <p14:cNvContentPartPr/>
                <p14:nvPr/>
              </p14:nvContentPartPr>
              <p14:xfrm>
                <a:off x="6721153" y="5378854"/>
                <a:ext cx="6120" cy="7560"/>
              </p14:xfrm>
            </p:contentPart>
          </mc:Choice>
          <mc:Fallback xmlns="">
            <p:pic>
              <p:nvPicPr>
                <p:cNvPr id="83" name="Ink 82">
                  <a:extLst>
                    <a:ext uri="{FF2B5EF4-FFF2-40B4-BE49-F238E27FC236}">
                      <a16:creationId xmlns:a16="http://schemas.microsoft.com/office/drawing/2014/main" id="{DF98F004-3DF4-D64E-88AB-516256DAF5AA}"/>
                    </a:ext>
                  </a:extLst>
                </p:cNvPr>
                <p:cNvPicPr/>
                <p:nvPr/>
              </p:nvPicPr>
              <p:blipFill>
                <a:blip r:embed="rId104"/>
                <a:stretch>
                  <a:fillRect/>
                </a:stretch>
              </p:blipFill>
              <p:spPr>
                <a:xfrm>
                  <a:off x="6716833" y="5374534"/>
                  <a:ext cx="1476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4" name="Ink 83">
                  <a:extLst>
                    <a:ext uri="{FF2B5EF4-FFF2-40B4-BE49-F238E27FC236}">
                      <a16:creationId xmlns:a16="http://schemas.microsoft.com/office/drawing/2014/main" id="{5095B654-8772-A040-9634-908AC81F9EBF}"/>
                    </a:ext>
                  </a:extLst>
                </p14:cNvPr>
                <p14:cNvContentPartPr/>
                <p14:nvPr/>
              </p14:nvContentPartPr>
              <p14:xfrm>
                <a:off x="6718633" y="5396494"/>
                <a:ext cx="16560" cy="28440"/>
              </p14:xfrm>
            </p:contentPart>
          </mc:Choice>
          <mc:Fallback xmlns="">
            <p:pic>
              <p:nvPicPr>
                <p:cNvPr id="84" name="Ink 83">
                  <a:extLst>
                    <a:ext uri="{FF2B5EF4-FFF2-40B4-BE49-F238E27FC236}">
                      <a16:creationId xmlns:a16="http://schemas.microsoft.com/office/drawing/2014/main" id="{5095B654-8772-A040-9634-908AC81F9EBF}"/>
                    </a:ext>
                  </a:extLst>
                </p:cNvPr>
                <p:cNvPicPr/>
                <p:nvPr/>
              </p:nvPicPr>
              <p:blipFill>
                <a:blip r:embed="rId106"/>
                <a:stretch>
                  <a:fillRect/>
                </a:stretch>
              </p:blipFill>
              <p:spPr>
                <a:xfrm>
                  <a:off x="6714313" y="5392174"/>
                  <a:ext cx="25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5" name="Ink 84">
                  <a:extLst>
                    <a:ext uri="{FF2B5EF4-FFF2-40B4-BE49-F238E27FC236}">
                      <a16:creationId xmlns:a16="http://schemas.microsoft.com/office/drawing/2014/main" id="{CC17318C-A829-AF43-B90B-3F46BC476726}"/>
                    </a:ext>
                  </a:extLst>
                </p14:cNvPr>
                <p14:cNvContentPartPr/>
                <p14:nvPr/>
              </p14:nvContentPartPr>
              <p14:xfrm>
                <a:off x="6769393" y="5429614"/>
                <a:ext cx="5760" cy="1800"/>
              </p14:xfrm>
            </p:contentPart>
          </mc:Choice>
          <mc:Fallback xmlns="">
            <p:pic>
              <p:nvPicPr>
                <p:cNvPr id="85" name="Ink 84">
                  <a:extLst>
                    <a:ext uri="{FF2B5EF4-FFF2-40B4-BE49-F238E27FC236}">
                      <a16:creationId xmlns:a16="http://schemas.microsoft.com/office/drawing/2014/main" id="{CC17318C-A829-AF43-B90B-3F46BC476726}"/>
                    </a:ext>
                  </a:extLst>
                </p:cNvPr>
                <p:cNvPicPr/>
                <p:nvPr/>
              </p:nvPicPr>
              <p:blipFill>
                <a:blip r:embed="rId108"/>
                <a:stretch>
                  <a:fillRect/>
                </a:stretch>
              </p:blipFill>
              <p:spPr>
                <a:xfrm>
                  <a:off x="6765073" y="5425294"/>
                  <a:ext cx="1440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6" name="Ink 85">
                  <a:extLst>
                    <a:ext uri="{FF2B5EF4-FFF2-40B4-BE49-F238E27FC236}">
                      <a16:creationId xmlns:a16="http://schemas.microsoft.com/office/drawing/2014/main" id="{E70C3877-09E9-084F-9A7B-83B1435679D4}"/>
                    </a:ext>
                  </a:extLst>
                </p14:cNvPr>
                <p14:cNvContentPartPr/>
                <p14:nvPr/>
              </p14:nvContentPartPr>
              <p14:xfrm>
                <a:off x="6778033" y="5426374"/>
                <a:ext cx="360" cy="1440"/>
              </p14:xfrm>
            </p:contentPart>
          </mc:Choice>
          <mc:Fallback xmlns="">
            <p:pic>
              <p:nvPicPr>
                <p:cNvPr id="86" name="Ink 85">
                  <a:extLst>
                    <a:ext uri="{FF2B5EF4-FFF2-40B4-BE49-F238E27FC236}">
                      <a16:creationId xmlns:a16="http://schemas.microsoft.com/office/drawing/2014/main" id="{E70C3877-09E9-084F-9A7B-83B1435679D4}"/>
                    </a:ext>
                  </a:extLst>
                </p:cNvPr>
                <p:cNvPicPr/>
                <p:nvPr/>
              </p:nvPicPr>
              <p:blipFill>
                <a:blip r:embed="rId60"/>
                <a:stretch>
                  <a:fillRect/>
                </a:stretch>
              </p:blipFill>
              <p:spPr>
                <a:xfrm>
                  <a:off x="6773713" y="5422054"/>
                  <a:ext cx="9000" cy="10080"/>
                </a:xfrm>
                <a:prstGeom prst="rect">
                  <a:avLst/>
                </a:prstGeom>
              </p:spPr>
            </p:pic>
          </mc:Fallback>
        </mc:AlternateContent>
      </p:grpSp>
      <p:grpSp>
        <p:nvGrpSpPr>
          <p:cNvPr id="90" name="Group 89">
            <a:extLst>
              <a:ext uri="{FF2B5EF4-FFF2-40B4-BE49-F238E27FC236}">
                <a16:creationId xmlns:a16="http://schemas.microsoft.com/office/drawing/2014/main" id="{5BE00709-D380-7946-B483-D54AF111021B}"/>
              </a:ext>
            </a:extLst>
          </p:cNvPr>
          <p:cNvGrpSpPr/>
          <p:nvPr/>
        </p:nvGrpSpPr>
        <p:grpSpPr>
          <a:xfrm>
            <a:off x="6465553" y="3767742"/>
            <a:ext cx="380880" cy="43200"/>
            <a:chOff x="6465553" y="4775854"/>
            <a:chExt cx="380880" cy="43200"/>
          </a:xfrm>
        </p:grpSpPr>
        <mc:AlternateContent xmlns:mc="http://schemas.openxmlformats.org/markup-compatibility/2006" xmlns:p14="http://schemas.microsoft.com/office/powerpoint/2010/main">
          <mc:Choice Requires="p14">
            <p:contentPart p14:bwMode="auto" r:id="rId110">
              <p14:nvContentPartPr>
                <p14:cNvPr id="88" name="Ink 87">
                  <a:extLst>
                    <a:ext uri="{FF2B5EF4-FFF2-40B4-BE49-F238E27FC236}">
                      <a16:creationId xmlns:a16="http://schemas.microsoft.com/office/drawing/2014/main" id="{ABB738E5-2D35-4142-8407-04D52C68FB43}"/>
                    </a:ext>
                  </a:extLst>
                </p14:cNvPr>
                <p14:cNvContentPartPr/>
                <p14:nvPr/>
              </p14:nvContentPartPr>
              <p14:xfrm>
                <a:off x="6465553" y="4775854"/>
                <a:ext cx="380880" cy="9000"/>
              </p14:xfrm>
            </p:contentPart>
          </mc:Choice>
          <mc:Fallback xmlns="">
            <p:pic>
              <p:nvPicPr>
                <p:cNvPr id="88" name="Ink 87">
                  <a:extLst>
                    <a:ext uri="{FF2B5EF4-FFF2-40B4-BE49-F238E27FC236}">
                      <a16:creationId xmlns:a16="http://schemas.microsoft.com/office/drawing/2014/main" id="{ABB738E5-2D35-4142-8407-04D52C68FB43}"/>
                    </a:ext>
                  </a:extLst>
                </p:cNvPr>
                <p:cNvPicPr/>
                <p:nvPr/>
              </p:nvPicPr>
              <p:blipFill>
                <a:blip r:embed="rId111"/>
                <a:stretch>
                  <a:fillRect/>
                </a:stretch>
              </p:blipFill>
              <p:spPr>
                <a:xfrm>
                  <a:off x="6461233" y="4771534"/>
                  <a:ext cx="3895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E3511DFD-EE5F-1A40-89AD-B4B0D24C9B07}"/>
                    </a:ext>
                  </a:extLst>
                </p14:cNvPr>
                <p14:cNvContentPartPr/>
                <p14:nvPr/>
              </p14:nvContentPartPr>
              <p14:xfrm>
                <a:off x="6504073" y="4816534"/>
                <a:ext cx="203760" cy="2520"/>
              </p14:xfrm>
            </p:contentPart>
          </mc:Choice>
          <mc:Fallback xmlns="">
            <p:pic>
              <p:nvPicPr>
                <p:cNvPr id="89" name="Ink 88">
                  <a:extLst>
                    <a:ext uri="{FF2B5EF4-FFF2-40B4-BE49-F238E27FC236}">
                      <a16:creationId xmlns:a16="http://schemas.microsoft.com/office/drawing/2014/main" id="{E3511DFD-EE5F-1A40-89AD-B4B0D24C9B07}"/>
                    </a:ext>
                  </a:extLst>
                </p:cNvPr>
                <p:cNvPicPr/>
                <p:nvPr/>
              </p:nvPicPr>
              <p:blipFill>
                <a:blip r:embed="rId113"/>
                <a:stretch>
                  <a:fillRect/>
                </a:stretch>
              </p:blipFill>
              <p:spPr>
                <a:xfrm>
                  <a:off x="6499753" y="4812214"/>
                  <a:ext cx="212400" cy="1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93" name="Ink 92">
                <a:extLst>
                  <a:ext uri="{FF2B5EF4-FFF2-40B4-BE49-F238E27FC236}">
                    <a16:creationId xmlns:a16="http://schemas.microsoft.com/office/drawing/2014/main" id="{550ECF74-7E28-834F-8CC3-BC8CABBE5440}"/>
                  </a:ext>
                </a:extLst>
              </p14:cNvPr>
              <p14:cNvContentPartPr/>
              <p14:nvPr/>
            </p14:nvContentPartPr>
            <p14:xfrm>
              <a:off x="8211193" y="4282542"/>
              <a:ext cx="58680" cy="59760"/>
            </p14:xfrm>
          </p:contentPart>
        </mc:Choice>
        <mc:Fallback xmlns="">
          <p:pic>
            <p:nvPicPr>
              <p:cNvPr id="93" name="Ink 92">
                <a:extLst>
                  <a:ext uri="{FF2B5EF4-FFF2-40B4-BE49-F238E27FC236}">
                    <a16:creationId xmlns:a16="http://schemas.microsoft.com/office/drawing/2014/main" id="{550ECF74-7E28-834F-8CC3-BC8CABBE5440}"/>
                  </a:ext>
                </a:extLst>
              </p:cNvPr>
              <p:cNvPicPr/>
              <p:nvPr/>
            </p:nvPicPr>
            <p:blipFill>
              <a:blip r:embed="rId115"/>
              <a:stretch>
                <a:fillRect/>
              </a:stretch>
            </p:blipFill>
            <p:spPr>
              <a:xfrm>
                <a:off x="8206873" y="4278222"/>
                <a:ext cx="673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5" name="Ink 94">
                <a:extLst>
                  <a:ext uri="{FF2B5EF4-FFF2-40B4-BE49-F238E27FC236}">
                    <a16:creationId xmlns:a16="http://schemas.microsoft.com/office/drawing/2014/main" id="{7D3B13F6-9ED7-1946-BA7B-46D138E8C8C7}"/>
                  </a:ext>
                </a:extLst>
              </p14:cNvPr>
              <p14:cNvContentPartPr/>
              <p14:nvPr/>
            </p14:nvContentPartPr>
            <p14:xfrm>
              <a:off x="8209033" y="4444902"/>
              <a:ext cx="85680" cy="77760"/>
            </p14:xfrm>
          </p:contentPart>
        </mc:Choice>
        <mc:Fallback xmlns="">
          <p:pic>
            <p:nvPicPr>
              <p:cNvPr id="95" name="Ink 94">
                <a:extLst>
                  <a:ext uri="{FF2B5EF4-FFF2-40B4-BE49-F238E27FC236}">
                    <a16:creationId xmlns:a16="http://schemas.microsoft.com/office/drawing/2014/main" id="{7D3B13F6-9ED7-1946-BA7B-46D138E8C8C7}"/>
                  </a:ext>
                </a:extLst>
              </p:cNvPr>
              <p:cNvPicPr/>
              <p:nvPr/>
            </p:nvPicPr>
            <p:blipFill>
              <a:blip r:embed="rId117"/>
              <a:stretch>
                <a:fillRect/>
              </a:stretch>
            </p:blipFill>
            <p:spPr>
              <a:xfrm>
                <a:off x="8204713" y="4440582"/>
                <a:ext cx="94320" cy="86400"/>
              </a:xfrm>
              <a:prstGeom prst="rect">
                <a:avLst/>
              </a:prstGeom>
            </p:spPr>
          </p:pic>
        </mc:Fallback>
      </mc:AlternateContent>
      <p:grpSp>
        <p:nvGrpSpPr>
          <p:cNvPr id="98" name="Group 97">
            <a:extLst>
              <a:ext uri="{FF2B5EF4-FFF2-40B4-BE49-F238E27FC236}">
                <a16:creationId xmlns:a16="http://schemas.microsoft.com/office/drawing/2014/main" id="{A04122F6-14FD-E441-9FA9-580229CE8E37}"/>
              </a:ext>
            </a:extLst>
          </p:cNvPr>
          <p:cNvGrpSpPr/>
          <p:nvPr/>
        </p:nvGrpSpPr>
        <p:grpSpPr>
          <a:xfrm>
            <a:off x="8208673" y="4110102"/>
            <a:ext cx="396720" cy="100800"/>
            <a:chOff x="8208673" y="5118214"/>
            <a:chExt cx="396720" cy="100800"/>
          </a:xfrm>
        </p:grpSpPr>
        <mc:AlternateContent xmlns:mc="http://schemas.openxmlformats.org/markup-compatibility/2006" xmlns:p14="http://schemas.microsoft.com/office/powerpoint/2010/main">
          <mc:Choice Requires="p14">
            <p:contentPart p14:bwMode="auto" r:id="rId118">
              <p14:nvContentPartPr>
                <p14:cNvPr id="91" name="Ink 90">
                  <a:extLst>
                    <a:ext uri="{FF2B5EF4-FFF2-40B4-BE49-F238E27FC236}">
                      <a16:creationId xmlns:a16="http://schemas.microsoft.com/office/drawing/2014/main" id="{92DF567B-EC6F-2D45-AFB0-EF020110692A}"/>
                    </a:ext>
                  </a:extLst>
                </p14:cNvPr>
                <p14:cNvContentPartPr/>
                <p14:nvPr/>
              </p14:nvContentPartPr>
              <p14:xfrm>
                <a:off x="8256553" y="5120374"/>
                <a:ext cx="360" cy="360"/>
              </p14:xfrm>
            </p:contentPart>
          </mc:Choice>
          <mc:Fallback xmlns="">
            <p:pic>
              <p:nvPicPr>
                <p:cNvPr id="91" name="Ink 90">
                  <a:extLst>
                    <a:ext uri="{FF2B5EF4-FFF2-40B4-BE49-F238E27FC236}">
                      <a16:creationId xmlns:a16="http://schemas.microsoft.com/office/drawing/2014/main" id="{92DF567B-EC6F-2D45-AFB0-EF020110692A}"/>
                    </a:ext>
                  </a:extLst>
                </p:cNvPr>
                <p:cNvPicPr/>
                <p:nvPr/>
              </p:nvPicPr>
              <p:blipFill>
                <a:blip r:embed="rId97"/>
                <a:stretch>
                  <a:fillRect/>
                </a:stretch>
              </p:blipFill>
              <p:spPr>
                <a:xfrm>
                  <a:off x="8252233" y="51160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 name="Ink 91">
                  <a:extLst>
                    <a:ext uri="{FF2B5EF4-FFF2-40B4-BE49-F238E27FC236}">
                      <a16:creationId xmlns:a16="http://schemas.microsoft.com/office/drawing/2014/main" id="{547A428C-6D55-C24F-ADF6-6F9A20FB4BE2}"/>
                    </a:ext>
                  </a:extLst>
                </p14:cNvPr>
                <p14:cNvContentPartPr/>
                <p14:nvPr/>
              </p14:nvContentPartPr>
              <p14:xfrm>
                <a:off x="8208673" y="5118214"/>
                <a:ext cx="54720" cy="48240"/>
              </p14:xfrm>
            </p:contentPart>
          </mc:Choice>
          <mc:Fallback xmlns="">
            <p:pic>
              <p:nvPicPr>
                <p:cNvPr id="92" name="Ink 91">
                  <a:extLst>
                    <a:ext uri="{FF2B5EF4-FFF2-40B4-BE49-F238E27FC236}">
                      <a16:creationId xmlns:a16="http://schemas.microsoft.com/office/drawing/2014/main" id="{547A428C-6D55-C24F-ADF6-6F9A20FB4BE2}"/>
                    </a:ext>
                  </a:extLst>
                </p:cNvPr>
                <p:cNvPicPr/>
                <p:nvPr/>
              </p:nvPicPr>
              <p:blipFill>
                <a:blip r:embed="rId120"/>
                <a:stretch>
                  <a:fillRect/>
                </a:stretch>
              </p:blipFill>
              <p:spPr>
                <a:xfrm>
                  <a:off x="8204353" y="5113894"/>
                  <a:ext cx="63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Ink 95">
                  <a:extLst>
                    <a:ext uri="{FF2B5EF4-FFF2-40B4-BE49-F238E27FC236}">
                      <a16:creationId xmlns:a16="http://schemas.microsoft.com/office/drawing/2014/main" id="{FF88752A-DE03-5942-B53B-5487B1359B69}"/>
                    </a:ext>
                  </a:extLst>
                </p14:cNvPr>
                <p14:cNvContentPartPr/>
                <p14:nvPr/>
              </p14:nvContentPartPr>
              <p14:xfrm>
                <a:off x="8354113" y="5124334"/>
                <a:ext cx="244080" cy="38160"/>
              </p14:xfrm>
            </p:contentPart>
          </mc:Choice>
          <mc:Fallback xmlns="">
            <p:pic>
              <p:nvPicPr>
                <p:cNvPr id="96" name="Ink 95">
                  <a:extLst>
                    <a:ext uri="{FF2B5EF4-FFF2-40B4-BE49-F238E27FC236}">
                      <a16:creationId xmlns:a16="http://schemas.microsoft.com/office/drawing/2014/main" id="{FF88752A-DE03-5942-B53B-5487B1359B69}"/>
                    </a:ext>
                  </a:extLst>
                </p:cNvPr>
                <p:cNvPicPr/>
                <p:nvPr/>
              </p:nvPicPr>
              <p:blipFill>
                <a:blip r:embed="rId122"/>
                <a:stretch>
                  <a:fillRect/>
                </a:stretch>
              </p:blipFill>
              <p:spPr>
                <a:xfrm>
                  <a:off x="8349793" y="5120014"/>
                  <a:ext cx="252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7" name="Ink 96">
                  <a:extLst>
                    <a:ext uri="{FF2B5EF4-FFF2-40B4-BE49-F238E27FC236}">
                      <a16:creationId xmlns:a16="http://schemas.microsoft.com/office/drawing/2014/main" id="{AC6AFA47-2293-D549-A74D-8CE9218B5068}"/>
                    </a:ext>
                  </a:extLst>
                </p14:cNvPr>
                <p14:cNvContentPartPr/>
                <p14:nvPr/>
              </p14:nvContentPartPr>
              <p14:xfrm>
                <a:off x="8404873" y="5179054"/>
                <a:ext cx="200520" cy="39960"/>
              </p14:xfrm>
            </p:contentPart>
          </mc:Choice>
          <mc:Fallback xmlns="">
            <p:pic>
              <p:nvPicPr>
                <p:cNvPr id="97" name="Ink 96">
                  <a:extLst>
                    <a:ext uri="{FF2B5EF4-FFF2-40B4-BE49-F238E27FC236}">
                      <a16:creationId xmlns:a16="http://schemas.microsoft.com/office/drawing/2014/main" id="{AC6AFA47-2293-D549-A74D-8CE9218B5068}"/>
                    </a:ext>
                  </a:extLst>
                </p:cNvPr>
                <p:cNvPicPr/>
                <p:nvPr/>
              </p:nvPicPr>
              <p:blipFill>
                <a:blip r:embed="rId124"/>
                <a:stretch>
                  <a:fillRect/>
                </a:stretch>
              </p:blipFill>
              <p:spPr>
                <a:xfrm>
                  <a:off x="8400553" y="5174734"/>
                  <a:ext cx="209160" cy="48600"/>
                </a:xfrm>
                <a:prstGeom prst="rect">
                  <a:avLst/>
                </a:prstGeom>
              </p:spPr>
            </p:pic>
          </mc:Fallback>
        </mc:AlternateContent>
      </p:grpSp>
      <p:grpSp>
        <p:nvGrpSpPr>
          <p:cNvPr id="102" name="Group 101">
            <a:extLst>
              <a:ext uri="{FF2B5EF4-FFF2-40B4-BE49-F238E27FC236}">
                <a16:creationId xmlns:a16="http://schemas.microsoft.com/office/drawing/2014/main" id="{2FF20892-B71F-E54E-B527-B65504B06A57}"/>
              </a:ext>
            </a:extLst>
          </p:cNvPr>
          <p:cNvGrpSpPr/>
          <p:nvPr/>
        </p:nvGrpSpPr>
        <p:grpSpPr>
          <a:xfrm>
            <a:off x="8393353" y="4276782"/>
            <a:ext cx="282600" cy="91800"/>
            <a:chOff x="8393353" y="5284894"/>
            <a:chExt cx="282600" cy="91800"/>
          </a:xfrm>
        </p:grpSpPr>
        <mc:AlternateContent xmlns:mc="http://schemas.openxmlformats.org/markup-compatibility/2006" xmlns:p14="http://schemas.microsoft.com/office/powerpoint/2010/main">
          <mc:Choice Requires="p14">
            <p:contentPart p14:bwMode="auto" r:id="rId125">
              <p14:nvContentPartPr>
                <p14:cNvPr id="99" name="Ink 98">
                  <a:extLst>
                    <a:ext uri="{FF2B5EF4-FFF2-40B4-BE49-F238E27FC236}">
                      <a16:creationId xmlns:a16="http://schemas.microsoft.com/office/drawing/2014/main" id="{D369AA2E-EFCF-F445-A803-7C52D8472EDC}"/>
                    </a:ext>
                  </a:extLst>
                </p14:cNvPr>
                <p14:cNvContentPartPr/>
                <p14:nvPr/>
              </p14:nvContentPartPr>
              <p14:xfrm>
                <a:off x="8394073" y="5284894"/>
                <a:ext cx="281880" cy="33840"/>
              </p14:xfrm>
            </p:contentPart>
          </mc:Choice>
          <mc:Fallback xmlns="">
            <p:pic>
              <p:nvPicPr>
                <p:cNvPr id="99" name="Ink 98">
                  <a:extLst>
                    <a:ext uri="{FF2B5EF4-FFF2-40B4-BE49-F238E27FC236}">
                      <a16:creationId xmlns:a16="http://schemas.microsoft.com/office/drawing/2014/main" id="{D369AA2E-EFCF-F445-A803-7C52D8472EDC}"/>
                    </a:ext>
                  </a:extLst>
                </p:cNvPr>
                <p:cNvPicPr/>
                <p:nvPr/>
              </p:nvPicPr>
              <p:blipFill>
                <a:blip r:embed="rId126"/>
                <a:stretch>
                  <a:fillRect/>
                </a:stretch>
              </p:blipFill>
              <p:spPr>
                <a:xfrm>
                  <a:off x="8389753" y="5280574"/>
                  <a:ext cx="290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Ink 99">
                  <a:extLst>
                    <a:ext uri="{FF2B5EF4-FFF2-40B4-BE49-F238E27FC236}">
                      <a16:creationId xmlns:a16="http://schemas.microsoft.com/office/drawing/2014/main" id="{3E94D804-2B33-8043-AF34-37D99B551024}"/>
                    </a:ext>
                  </a:extLst>
                </p14:cNvPr>
                <p14:cNvContentPartPr/>
                <p14:nvPr/>
              </p14:nvContentPartPr>
              <p14:xfrm>
                <a:off x="8393353" y="5339974"/>
                <a:ext cx="228240" cy="36720"/>
              </p14:xfrm>
            </p:contentPart>
          </mc:Choice>
          <mc:Fallback xmlns="">
            <p:pic>
              <p:nvPicPr>
                <p:cNvPr id="100" name="Ink 99">
                  <a:extLst>
                    <a:ext uri="{FF2B5EF4-FFF2-40B4-BE49-F238E27FC236}">
                      <a16:creationId xmlns:a16="http://schemas.microsoft.com/office/drawing/2014/main" id="{3E94D804-2B33-8043-AF34-37D99B551024}"/>
                    </a:ext>
                  </a:extLst>
                </p:cNvPr>
                <p:cNvPicPr/>
                <p:nvPr/>
              </p:nvPicPr>
              <p:blipFill>
                <a:blip r:embed="rId128"/>
                <a:stretch>
                  <a:fillRect/>
                </a:stretch>
              </p:blipFill>
              <p:spPr>
                <a:xfrm>
                  <a:off x="8389033" y="5335654"/>
                  <a:ext cx="236880" cy="4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101" name="Ink 100">
                <a:extLst>
                  <a:ext uri="{FF2B5EF4-FFF2-40B4-BE49-F238E27FC236}">
                    <a16:creationId xmlns:a16="http://schemas.microsoft.com/office/drawing/2014/main" id="{E040AB70-C591-3B4C-BC35-94F9C73B51F8}"/>
                  </a:ext>
                </a:extLst>
              </p14:cNvPr>
              <p14:cNvContentPartPr/>
              <p14:nvPr/>
            </p14:nvContentPartPr>
            <p14:xfrm>
              <a:off x="8391553" y="4423662"/>
              <a:ext cx="343080" cy="41400"/>
            </p14:xfrm>
          </p:contentPart>
        </mc:Choice>
        <mc:Fallback xmlns="">
          <p:pic>
            <p:nvPicPr>
              <p:cNvPr id="101" name="Ink 100">
                <a:extLst>
                  <a:ext uri="{FF2B5EF4-FFF2-40B4-BE49-F238E27FC236}">
                    <a16:creationId xmlns:a16="http://schemas.microsoft.com/office/drawing/2014/main" id="{E040AB70-C591-3B4C-BC35-94F9C73B51F8}"/>
                  </a:ext>
                </a:extLst>
              </p:cNvPr>
              <p:cNvPicPr/>
              <p:nvPr/>
            </p:nvPicPr>
            <p:blipFill>
              <a:blip r:embed="rId130"/>
              <a:stretch>
                <a:fillRect/>
              </a:stretch>
            </p:blipFill>
            <p:spPr>
              <a:xfrm>
                <a:off x="8387233" y="4419342"/>
                <a:ext cx="351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3" name="Ink 102">
                <a:extLst>
                  <a:ext uri="{FF2B5EF4-FFF2-40B4-BE49-F238E27FC236}">
                    <a16:creationId xmlns:a16="http://schemas.microsoft.com/office/drawing/2014/main" id="{36BCD522-C94C-1E41-A715-18CDD0B2487A}"/>
                  </a:ext>
                </a:extLst>
              </p14:cNvPr>
              <p14:cNvContentPartPr/>
              <p14:nvPr/>
            </p14:nvContentPartPr>
            <p14:xfrm>
              <a:off x="8384353" y="4528062"/>
              <a:ext cx="264240" cy="34560"/>
            </p14:xfrm>
          </p:contentPart>
        </mc:Choice>
        <mc:Fallback xmlns="">
          <p:pic>
            <p:nvPicPr>
              <p:cNvPr id="103" name="Ink 102">
                <a:extLst>
                  <a:ext uri="{FF2B5EF4-FFF2-40B4-BE49-F238E27FC236}">
                    <a16:creationId xmlns:a16="http://schemas.microsoft.com/office/drawing/2014/main" id="{36BCD522-C94C-1E41-A715-18CDD0B2487A}"/>
                  </a:ext>
                </a:extLst>
              </p:cNvPr>
              <p:cNvPicPr/>
              <p:nvPr/>
            </p:nvPicPr>
            <p:blipFill>
              <a:blip r:embed="rId132"/>
              <a:stretch>
                <a:fillRect/>
              </a:stretch>
            </p:blipFill>
            <p:spPr>
              <a:xfrm>
                <a:off x="8380033" y="4523742"/>
                <a:ext cx="272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 name="Ink 103">
                <a:extLst>
                  <a:ext uri="{FF2B5EF4-FFF2-40B4-BE49-F238E27FC236}">
                    <a16:creationId xmlns:a16="http://schemas.microsoft.com/office/drawing/2014/main" id="{9690319C-7917-F74A-AA39-F5962D12A209}"/>
                  </a:ext>
                </a:extLst>
              </p14:cNvPr>
              <p14:cNvContentPartPr/>
              <p14:nvPr/>
            </p14:nvContentPartPr>
            <p14:xfrm>
              <a:off x="4836193" y="5158439"/>
              <a:ext cx="304560" cy="10080"/>
            </p14:xfrm>
          </p:contentPart>
        </mc:Choice>
        <mc:Fallback xmlns="">
          <p:pic>
            <p:nvPicPr>
              <p:cNvPr id="104" name="Ink 103">
                <a:extLst>
                  <a:ext uri="{FF2B5EF4-FFF2-40B4-BE49-F238E27FC236}">
                    <a16:creationId xmlns:a16="http://schemas.microsoft.com/office/drawing/2014/main" id="{9690319C-7917-F74A-AA39-F5962D12A209}"/>
                  </a:ext>
                </a:extLst>
              </p:cNvPr>
              <p:cNvPicPr/>
              <p:nvPr/>
            </p:nvPicPr>
            <p:blipFill>
              <a:blip r:embed="rId134"/>
              <a:stretch>
                <a:fillRect/>
              </a:stretch>
            </p:blipFill>
            <p:spPr>
              <a:xfrm>
                <a:off x="4831873" y="5154119"/>
                <a:ext cx="3132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5" name="Ink 104">
                <a:extLst>
                  <a:ext uri="{FF2B5EF4-FFF2-40B4-BE49-F238E27FC236}">
                    <a16:creationId xmlns:a16="http://schemas.microsoft.com/office/drawing/2014/main" id="{5CEFCC21-2A18-A246-BB5D-8D5B0170AB8D}"/>
                  </a:ext>
                </a:extLst>
              </p14:cNvPr>
              <p14:cNvContentPartPr/>
              <p14:nvPr/>
            </p14:nvContentPartPr>
            <p14:xfrm>
              <a:off x="4981273" y="4379759"/>
              <a:ext cx="128520" cy="27000"/>
            </p14:xfrm>
          </p:contentPart>
        </mc:Choice>
        <mc:Fallback xmlns="">
          <p:pic>
            <p:nvPicPr>
              <p:cNvPr id="105" name="Ink 104">
                <a:extLst>
                  <a:ext uri="{FF2B5EF4-FFF2-40B4-BE49-F238E27FC236}">
                    <a16:creationId xmlns:a16="http://schemas.microsoft.com/office/drawing/2014/main" id="{5CEFCC21-2A18-A246-BB5D-8D5B0170AB8D}"/>
                  </a:ext>
                </a:extLst>
              </p:cNvPr>
              <p:cNvPicPr/>
              <p:nvPr/>
            </p:nvPicPr>
            <p:blipFill>
              <a:blip r:embed="rId136"/>
              <a:stretch>
                <a:fillRect/>
              </a:stretch>
            </p:blipFill>
            <p:spPr>
              <a:xfrm>
                <a:off x="4976953" y="4375439"/>
                <a:ext cx="137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6" name="Ink 105">
                <a:extLst>
                  <a:ext uri="{FF2B5EF4-FFF2-40B4-BE49-F238E27FC236}">
                    <a16:creationId xmlns:a16="http://schemas.microsoft.com/office/drawing/2014/main" id="{02A2BE99-0819-9D4C-B4DD-BF09ACF4F3D5}"/>
                  </a:ext>
                </a:extLst>
              </p14:cNvPr>
              <p14:cNvContentPartPr/>
              <p14:nvPr/>
            </p14:nvContentPartPr>
            <p14:xfrm>
              <a:off x="4862113" y="4241519"/>
              <a:ext cx="205560" cy="8280"/>
            </p14:xfrm>
          </p:contentPart>
        </mc:Choice>
        <mc:Fallback xmlns="">
          <p:pic>
            <p:nvPicPr>
              <p:cNvPr id="106" name="Ink 105">
                <a:extLst>
                  <a:ext uri="{FF2B5EF4-FFF2-40B4-BE49-F238E27FC236}">
                    <a16:creationId xmlns:a16="http://schemas.microsoft.com/office/drawing/2014/main" id="{02A2BE99-0819-9D4C-B4DD-BF09ACF4F3D5}"/>
                  </a:ext>
                </a:extLst>
              </p:cNvPr>
              <p:cNvPicPr/>
              <p:nvPr/>
            </p:nvPicPr>
            <p:blipFill>
              <a:blip r:embed="rId138"/>
              <a:stretch>
                <a:fillRect/>
              </a:stretch>
            </p:blipFill>
            <p:spPr>
              <a:xfrm>
                <a:off x="4857793" y="4237199"/>
                <a:ext cx="214200" cy="16920"/>
              </a:xfrm>
              <a:prstGeom prst="rect">
                <a:avLst/>
              </a:prstGeom>
            </p:spPr>
          </p:pic>
        </mc:Fallback>
      </mc:AlternateContent>
      <p:grpSp>
        <p:nvGrpSpPr>
          <p:cNvPr id="108" name="Group 107">
            <a:extLst>
              <a:ext uri="{FF2B5EF4-FFF2-40B4-BE49-F238E27FC236}">
                <a16:creationId xmlns:a16="http://schemas.microsoft.com/office/drawing/2014/main" id="{A55A99CD-5ECB-8F40-BAD5-DD9579398048}"/>
              </a:ext>
            </a:extLst>
          </p:cNvPr>
          <p:cNvGrpSpPr/>
          <p:nvPr/>
        </p:nvGrpSpPr>
        <p:grpSpPr>
          <a:xfrm>
            <a:off x="4098913" y="4048919"/>
            <a:ext cx="978120" cy="104400"/>
            <a:chOff x="4098913" y="4851094"/>
            <a:chExt cx="978120" cy="104400"/>
          </a:xfrm>
        </p:grpSpPr>
        <mc:AlternateContent xmlns:mc="http://schemas.openxmlformats.org/markup-compatibility/2006" xmlns:p14="http://schemas.microsoft.com/office/powerpoint/2010/main">
          <mc:Choice Requires="p14">
            <p:contentPart p14:bwMode="auto" r:id="rId139">
              <p14:nvContentPartPr>
                <p14:cNvPr id="18" name="Ink 17">
                  <a:extLst>
                    <a:ext uri="{FF2B5EF4-FFF2-40B4-BE49-F238E27FC236}">
                      <a16:creationId xmlns:a16="http://schemas.microsoft.com/office/drawing/2014/main" id="{04431161-0487-614C-AEC1-5A83B7ABC53C}"/>
                    </a:ext>
                  </a:extLst>
                </p14:cNvPr>
                <p14:cNvContentPartPr/>
                <p14:nvPr/>
              </p14:nvContentPartPr>
              <p14:xfrm>
                <a:off x="4098913" y="4851094"/>
                <a:ext cx="816840" cy="26280"/>
              </p14:xfrm>
            </p:contentPart>
          </mc:Choice>
          <mc:Fallback xmlns="">
            <p:pic>
              <p:nvPicPr>
                <p:cNvPr id="18" name="Ink 17">
                  <a:extLst>
                    <a:ext uri="{FF2B5EF4-FFF2-40B4-BE49-F238E27FC236}">
                      <a16:creationId xmlns:a16="http://schemas.microsoft.com/office/drawing/2014/main" id="{04431161-0487-614C-AEC1-5A83B7ABC53C}"/>
                    </a:ext>
                  </a:extLst>
                </p:cNvPr>
                <p:cNvPicPr/>
                <p:nvPr/>
              </p:nvPicPr>
              <p:blipFill>
                <a:blip r:embed="rId140"/>
                <a:stretch>
                  <a:fillRect/>
                </a:stretch>
              </p:blipFill>
              <p:spPr>
                <a:xfrm>
                  <a:off x="4094593" y="4846774"/>
                  <a:ext cx="825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9" name="Ink 18">
                  <a:extLst>
                    <a:ext uri="{FF2B5EF4-FFF2-40B4-BE49-F238E27FC236}">
                      <a16:creationId xmlns:a16="http://schemas.microsoft.com/office/drawing/2014/main" id="{F2C00149-ADEF-B04E-BE11-04E752265869}"/>
                    </a:ext>
                  </a:extLst>
                </p14:cNvPr>
                <p14:cNvContentPartPr/>
                <p14:nvPr/>
              </p14:nvContentPartPr>
              <p14:xfrm>
                <a:off x="4157593" y="4922374"/>
                <a:ext cx="694080" cy="33120"/>
              </p14:xfrm>
            </p:contentPart>
          </mc:Choice>
          <mc:Fallback xmlns="">
            <p:pic>
              <p:nvPicPr>
                <p:cNvPr id="19" name="Ink 18">
                  <a:extLst>
                    <a:ext uri="{FF2B5EF4-FFF2-40B4-BE49-F238E27FC236}">
                      <a16:creationId xmlns:a16="http://schemas.microsoft.com/office/drawing/2014/main" id="{F2C00149-ADEF-B04E-BE11-04E752265869}"/>
                    </a:ext>
                  </a:extLst>
                </p:cNvPr>
                <p:cNvPicPr/>
                <p:nvPr/>
              </p:nvPicPr>
              <p:blipFill>
                <a:blip r:embed="rId142"/>
                <a:stretch>
                  <a:fillRect/>
                </a:stretch>
              </p:blipFill>
              <p:spPr>
                <a:xfrm>
                  <a:off x="4153273" y="4918054"/>
                  <a:ext cx="702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7" name="Ink 106">
                  <a:extLst>
                    <a:ext uri="{FF2B5EF4-FFF2-40B4-BE49-F238E27FC236}">
                      <a16:creationId xmlns:a16="http://schemas.microsoft.com/office/drawing/2014/main" id="{881ADD03-E336-2841-8F2D-FE92F503A121}"/>
                    </a:ext>
                  </a:extLst>
                </p14:cNvPr>
                <p14:cNvContentPartPr/>
                <p14:nvPr/>
              </p14:nvContentPartPr>
              <p14:xfrm>
                <a:off x="4906033" y="4852894"/>
                <a:ext cx="171000" cy="6840"/>
              </p14:xfrm>
            </p:contentPart>
          </mc:Choice>
          <mc:Fallback xmlns="">
            <p:pic>
              <p:nvPicPr>
                <p:cNvPr id="107" name="Ink 106">
                  <a:extLst>
                    <a:ext uri="{FF2B5EF4-FFF2-40B4-BE49-F238E27FC236}">
                      <a16:creationId xmlns:a16="http://schemas.microsoft.com/office/drawing/2014/main" id="{881ADD03-E336-2841-8F2D-FE92F503A121}"/>
                    </a:ext>
                  </a:extLst>
                </p:cNvPr>
                <p:cNvPicPr/>
                <p:nvPr/>
              </p:nvPicPr>
              <p:blipFill>
                <a:blip r:embed="rId144"/>
                <a:stretch>
                  <a:fillRect/>
                </a:stretch>
              </p:blipFill>
              <p:spPr>
                <a:xfrm>
                  <a:off x="4901713" y="4848574"/>
                  <a:ext cx="179640" cy="15480"/>
                </a:xfrm>
                <a:prstGeom prst="rect">
                  <a:avLst/>
                </a:prstGeom>
              </p:spPr>
            </p:pic>
          </mc:Fallback>
        </mc:AlternateContent>
      </p:grpSp>
      <p:sp>
        <p:nvSpPr>
          <p:cNvPr id="109" name="Content Placeholder 2">
            <a:extLst>
              <a:ext uri="{FF2B5EF4-FFF2-40B4-BE49-F238E27FC236}">
                <a16:creationId xmlns:a16="http://schemas.microsoft.com/office/drawing/2014/main" id="{E4D5519B-FBFB-524C-BA9F-25EBB2DFC79F}"/>
              </a:ext>
            </a:extLst>
          </p:cNvPr>
          <p:cNvSpPr txBox="1">
            <a:spLocks/>
          </p:cNvSpPr>
          <p:nvPr/>
        </p:nvSpPr>
        <p:spPr>
          <a:xfrm>
            <a:off x="330870" y="5318203"/>
            <a:ext cx="2555962" cy="1378385"/>
          </a:xfrm>
          <a:prstGeom prst="rect">
            <a:avLst/>
          </a:prstGeom>
        </p:spPr>
        <p:txBody>
          <a:bodyPr vert="horz" lIns="0" tIns="0" rIns="0" bIns="0" rtlCol="0">
            <a:normAutofit lnSpcReduction="10000"/>
          </a:bodyPr>
          <a:lstStyle>
            <a:lvl1pPr marL="0" indent="0" algn="l" defTabSz="1219170" rtl="0" eaLnBrk="1" latinLnBrk="0" hangingPunct="1">
              <a:spcBef>
                <a:spcPts val="1200"/>
              </a:spcBef>
              <a:buClr>
                <a:schemeClr val="tx1">
                  <a:lumMod val="50000"/>
                </a:schemeClr>
              </a:buClr>
              <a:buFont typeface="Arial" panose="020B0604020202020204" pitchFamily="34" charset="0"/>
              <a:buNone/>
              <a:defRPr sz="1600" kern="800" spc="-13">
                <a:solidFill>
                  <a:schemeClr val="tx1"/>
                </a:solidFill>
                <a:latin typeface="+mj-lt"/>
                <a:ea typeface="+mn-ea"/>
                <a:cs typeface="+mn-cs"/>
              </a:defRPr>
            </a:lvl1pPr>
            <a:lvl2pPr marL="459306" indent="-230712"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ts val="12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400" b="1" dirty="0"/>
              <a:t>Dashboards</a:t>
            </a:r>
          </a:p>
          <a:p>
            <a:r>
              <a:rPr lang="en-US" i="1" dirty="0" err="1"/>
              <a:t>RShiny</a:t>
            </a:r>
            <a:r>
              <a:rPr lang="en-US" i="1" dirty="0"/>
              <a:t>, Tableau, Excel</a:t>
            </a:r>
          </a:p>
          <a:p>
            <a:r>
              <a:rPr lang="en-US" dirty="0"/>
              <a:t>An interactive analysis tool, sometimes with a point</a:t>
            </a:r>
          </a:p>
        </p:txBody>
      </p:sp>
    </p:spTree>
    <p:extLst>
      <p:ext uri="{BB962C8B-B14F-4D97-AF65-F5344CB8AC3E}">
        <p14:creationId xmlns:p14="http://schemas.microsoft.com/office/powerpoint/2010/main" val="278776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D42E-C7ED-D944-843E-DB2B5D151F5A}"/>
              </a:ext>
            </a:extLst>
          </p:cNvPr>
          <p:cNvSpPr>
            <a:spLocks noGrp="1"/>
          </p:cNvSpPr>
          <p:nvPr>
            <p:ph type="title"/>
          </p:nvPr>
        </p:nvSpPr>
        <p:spPr/>
        <p:txBody>
          <a:bodyPr/>
          <a:lstStyle/>
          <a:p>
            <a:r>
              <a:rPr lang="en-US" dirty="0"/>
              <a:t>Who is your Audience?</a:t>
            </a:r>
          </a:p>
        </p:txBody>
      </p:sp>
      <p:sp>
        <p:nvSpPr>
          <p:cNvPr id="3" name="Content Placeholder 2">
            <a:extLst>
              <a:ext uri="{FF2B5EF4-FFF2-40B4-BE49-F238E27FC236}">
                <a16:creationId xmlns:a16="http://schemas.microsoft.com/office/drawing/2014/main" id="{01CB4ED9-875B-8F4A-832D-4B5CF713C528}"/>
              </a:ext>
            </a:extLst>
          </p:cNvPr>
          <p:cNvSpPr>
            <a:spLocks noGrp="1"/>
          </p:cNvSpPr>
          <p:nvPr>
            <p:ph idx="1"/>
          </p:nvPr>
        </p:nvSpPr>
        <p:spPr/>
        <p:txBody>
          <a:bodyPr/>
          <a:lstStyle/>
          <a:p>
            <a:pPr marL="285750" indent="-285750">
              <a:buFont typeface="Arial" panose="020B0604020202020204" pitchFamily="34" charset="0"/>
              <a:buChar char="•"/>
            </a:pPr>
            <a:r>
              <a:rPr lang="en-US" dirty="0"/>
              <a:t>Adjust your tone</a:t>
            </a:r>
          </a:p>
          <a:p>
            <a:pPr marL="285750" indent="-285750">
              <a:buFont typeface="Arial" panose="020B0604020202020204" pitchFamily="34" charset="0"/>
              <a:buChar char="•"/>
            </a:pPr>
            <a:r>
              <a:rPr lang="en-US" dirty="0"/>
              <a:t>3 to 5 minutes per slide</a:t>
            </a:r>
          </a:p>
          <a:p>
            <a:pPr marL="285750" indent="-285750">
              <a:buFont typeface="Arial" panose="020B0604020202020204" pitchFamily="34" charset="0"/>
              <a:buChar char="•"/>
            </a:pPr>
            <a:r>
              <a:rPr lang="en-US" dirty="0"/>
              <a:t>Printed presentations for notes</a:t>
            </a:r>
          </a:p>
          <a:p>
            <a:pPr marL="285750" indent="-285750">
              <a:buFont typeface="Arial" panose="020B0604020202020204" pitchFamily="34" charset="0"/>
              <a:buChar char="•"/>
            </a:pPr>
            <a:r>
              <a:rPr lang="en-US" dirty="0"/>
              <a:t>Practice presenting</a:t>
            </a:r>
          </a:p>
        </p:txBody>
      </p:sp>
      <p:sp>
        <p:nvSpPr>
          <p:cNvPr id="4" name="Slide Number Placeholder 3">
            <a:extLst>
              <a:ext uri="{FF2B5EF4-FFF2-40B4-BE49-F238E27FC236}">
                <a16:creationId xmlns:a16="http://schemas.microsoft.com/office/drawing/2014/main" id="{0564200B-CE44-3E43-A533-248ABD4CFE26}"/>
              </a:ext>
            </a:extLst>
          </p:cNvPr>
          <p:cNvSpPr>
            <a:spLocks noGrp="1"/>
          </p:cNvSpPr>
          <p:nvPr>
            <p:ph type="sldNum" sz="quarter" idx="10"/>
          </p:nvPr>
        </p:nvSpPr>
        <p:spPr/>
        <p:txBody>
          <a:bodyPr/>
          <a:lstStyle/>
          <a:p>
            <a:fld id="{C0D6EFB9-9230-4B7B-84CF-BF17657CE3F9}" type="slidenum">
              <a:rPr lang="en-US" smtClean="0"/>
              <a:t>15</a:t>
            </a:fld>
            <a:endParaRPr lang="en-US"/>
          </a:p>
        </p:txBody>
      </p:sp>
      <p:pic>
        <p:nvPicPr>
          <p:cNvPr id="6" name="Picture 2" descr="Individual, man, people, person icon">
            <a:extLst>
              <a:ext uri="{FF2B5EF4-FFF2-40B4-BE49-F238E27FC236}">
                <a16:creationId xmlns:a16="http://schemas.microsoft.com/office/drawing/2014/main" id="{F18E516A-20F4-D24A-AEB3-EB60ADB9E21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11550" y="1340768"/>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580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0A8F-5477-3141-9B9C-FBF65C642336}"/>
              </a:ext>
            </a:extLst>
          </p:cNvPr>
          <p:cNvSpPr>
            <a:spLocks noGrp="1"/>
          </p:cNvSpPr>
          <p:nvPr>
            <p:ph type="title"/>
          </p:nvPr>
        </p:nvSpPr>
        <p:spPr/>
        <p:txBody>
          <a:bodyPr/>
          <a:lstStyle/>
          <a:p>
            <a:r>
              <a:rPr lang="en-US" dirty="0"/>
              <a:t>Elements of a PowerPoint</a:t>
            </a:r>
          </a:p>
        </p:txBody>
      </p:sp>
      <p:pic>
        <p:nvPicPr>
          <p:cNvPr id="11" name="Content Placeholder 10">
            <a:extLst>
              <a:ext uri="{FF2B5EF4-FFF2-40B4-BE49-F238E27FC236}">
                <a16:creationId xmlns:a16="http://schemas.microsoft.com/office/drawing/2014/main" id="{46985FA6-33B0-2B46-8288-D931A3265AE9}"/>
              </a:ext>
            </a:extLst>
          </p:cNvPr>
          <p:cNvPicPr>
            <a:picLocks noGrp="1" noChangeAspect="1"/>
          </p:cNvPicPr>
          <p:nvPr>
            <p:ph idx="1"/>
          </p:nvPr>
        </p:nvPicPr>
        <p:blipFill>
          <a:blip r:embed="rId2"/>
          <a:stretch>
            <a:fillRect/>
          </a:stretch>
        </p:blipFill>
        <p:spPr>
          <a:xfrm>
            <a:off x="1488302" y="1219200"/>
            <a:ext cx="6167396" cy="4627563"/>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1179929B-0052-9246-9811-C43FC7372BF9}"/>
              </a:ext>
            </a:extLst>
          </p:cNvPr>
          <p:cNvSpPr>
            <a:spLocks noGrp="1"/>
          </p:cNvSpPr>
          <p:nvPr>
            <p:ph type="sldNum" sz="quarter" idx="10"/>
          </p:nvPr>
        </p:nvSpPr>
        <p:spPr/>
        <p:txBody>
          <a:bodyPr/>
          <a:lstStyle/>
          <a:p>
            <a:fld id="{C0D6EFB9-9230-4B7B-84CF-BF17657CE3F9}" type="slidenum">
              <a:rPr lang="en-US" smtClean="0"/>
              <a:t>16</a:t>
            </a:fld>
            <a:endParaRPr lang="en-US"/>
          </a:p>
        </p:txBody>
      </p:sp>
      <p:sp>
        <p:nvSpPr>
          <p:cNvPr id="12" name="TextBox 11">
            <a:extLst>
              <a:ext uri="{FF2B5EF4-FFF2-40B4-BE49-F238E27FC236}">
                <a16:creationId xmlns:a16="http://schemas.microsoft.com/office/drawing/2014/main" id="{F649EE5A-23AC-5F4E-BD98-06428C13A21F}"/>
              </a:ext>
            </a:extLst>
          </p:cNvPr>
          <p:cNvSpPr txBox="1"/>
          <p:nvPr/>
        </p:nvSpPr>
        <p:spPr>
          <a:xfrm>
            <a:off x="323528" y="885769"/>
            <a:ext cx="2052228" cy="338554"/>
          </a:xfrm>
          <a:prstGeom prst="rect">
            <a:avLst/>
          </a:prstGeom>
          <a:noFill/>
        </p:spPr>
        <p:txBody>
          <a:bodyPr wrap="square" rtlCol="0">
            <a:spAutoFit/>
          </a:bodyPr>
          <a:lstStyle/>
          <a:p>
            <a:r>
              <a:rPr lang="en-US" sz="1600" dirty="0"/>
              <a:t>Title Placeholder</a:t>
            </a:r>
          </a:p>
        </p:txBody>
      </p:sp>
      <p:sp>
        <p:nvSpPr>
          <p:cNvPr id="13" name="TextBox 12">
            <a:extLst>
              <a:ext uri="{FF2B5EF4-FFF2-40B4-BE49-F238E27FC236}">
                <a16:creationId xmlns:a16="http://schemas.microsoft.com/office/drawing/2014/main" id="{55CDE7F1-F55F-B14A-A0E4-723A6D09B008}"/>
              </a:ext>
            </a:extLst>
          </p:cNvPr>
          <p:cNvSpPr txBox="1"/>
          <p:nvPr/>
        </p:nvSpPr>
        <p:spPr>
          <a:xfrm>
            <a:off x="7798724" y="2456892"/>
            <a:ext cx="1201768" cy="584775"/>
          </a:xfrm>
          <a:prstGeom prst="rect">
            <a:avLst/>
          </a:prstGeom>
          <a:noFill/>
        </p:spPr>
        <p:txBody>
          <a:bodyPr wrap="square" rtlCol="0">
            <a:spAutoFit/>
          </a:bodyPr>
          <a:lstStyle/>
          <a:p>
            <a:r>
              <a:rPr lang="en-US" sz="1600" dirty="0"/>
              <a:t>Content Placeholder</a:t>
            </a:r>
          </a:p>
        </p:txBody>
      </p:sp>
      <p:sp>
        <p:nvSpPr>
          <p:cNvPr id="14" name="TextBox 13">
            <a:extLst>
              <a:ext uri="{FF2B5EF4-FFF2-40B4-BE49-F238E27FC236}">
                <a16:creationId xmlns:a16="http://schemas.microsoft.com/office/drawing/2014/main" id="{C98A9FB9-196F-9B47-AC22-99314F68C294}"/>
              </a:ext>
            </a:extLst>
          </p:cNvPr>
          <p:cNvSpPr txBox="1"/>
          <p:nvPr/>
        </p:nvSpPr>
        <p:spPr>
          <a:xfrm>
            <a:off x="1907704" y="5946491"/>
            <a:ext cx="1201768" cy="338554"/>
          </a:xfrm>
          <a:prstGeom prst="rect">
            <a:avLst/>
          </a:prstGeom>
          <a:noFill/>
        </p:spPr>
        <p:txBody>
          <a:bodyPr wrap="square" rtlCol="0">
            <a:spAutoFit/>
          </a:bodyPr>
          <a:lstStyle/>
          <a:p>
            <a:r>
              <a:rPr lang="en-US" sz="1600" dirty="0"/>
              <a:t>Footer</a:t>
            </a:r>
          </a:p>
        </p:txBody>
      </p:sp>
      <p:sp>
        <p:nvSpPr>
          <p:cNvPr id="15" name="TextBox 14">
            <a:extLst>
              <a:ext uri="{FF2B5EF4-FFF2-40B4-BE49-F238E27FC236}">
                <a16:creationId xmlns:a16="http://schemas.microsoft.com/office/drawing/2014/main" id="{94A43FC5-BC64-1949-A939-148051247391}"/>
              </a:ext>
            </a:extLst>
          </p:cNvPr>
          <p:cNvSpPr txBox="1"/>
          <p:nvPr/>
        </p:nvSpPr>
        <p:spPr>
          <a:xfrm>
            <a:off x="6948264" y="5946491"/>
            <a:ext cx="1201768" cy="584775"/>
          </a:xfrm>
          <a:prstGeom prst="rect">
            <a:avLst/>
          </a:prstGeom>
          <a:noFill/>
        </p:spPr>
        <p:txBody>
          <a:bodyPr wrap="square" rtlCol="0">
            <a:spAutoFit/>
          </a:bodyPr>
          <a:lstStyle/>
          <a:p>
            <a:r>
              <a:rPr lang="en-US" sz="1600" dirty="0"/>
              <a:t>Page Number</a:t>
            </a:r>
          </a:p>
        </p:txBody>
      </p:sp>
      <p:cxnSp>
        <p:nvCxnSpPr>
          <p:cNvPr id="17" name="Straight Arrow Connector 16">
            <a:extLst>
              <a:ext uri="{FF2B5EF4-FFF2-40B4-BE49-F238E27FC236}">
                <a16:creationId xmlns:a16="http://schemas.microsoft.com/office/drawing/2014/main" id="{EED71DD2-4B17-1D46-AADD-BDCCD1EBACAE}"/>
              </a:ext>
            </a:extLst>
          </p:cNvPr>
          <p:cNvCxnSpPr/>
          <p:nvPr/>
        </p:nvCxnSpPr>
        <p:spPr>
          <a:xfrm>
            <a:off x="719572" y="1219200"/>
            <a:ext cx="900100" cy="265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9C1E15-195F-AD48-9B00-F5A6FAA3F41A}"/>
              </a:ext>
            </a:extLst>
          </p:cNvPr>
          <p:cNvCxnSpPr>
            <a:cxnSpLocks/>
          </p:cNvCxnSpPr>
          <p:nvPr/>
        </p:nvCxnSpPr>
        <p:spPr>
          <a:xfrm flipV="1">
            <a:off x="2015716" y="5702281"/>
            <a:ext cx="0" cy="30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1FF82D8-6E53-094D-929E-01A47260B707}"/>
              </a:ext>
            </a:extLst>
          </p:cNvPr>
          <p:cNvCxnSpPr>
            <a:cxnSpLocks/>
          </p:cNvCxnSpPr>
          <p:nvPr/>
        </p:nvCxnSpPr>
        <p:spPr>
          <a:xfrm flipV="1">
            <a:off x="7344308" y="5702281"/>
            <a:ext cx="0" cy="30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B207B3-136C-994D-93AD-1C4C9938F11D}"/>
              </a:ext>
            </a:extLst>
          </p:cNvPr>
          <p:cNvCxnSpPr>
            <a:cxnSpLocks/>
          </p:cNvCxnSpPr>
          <p:nvPr/>
        </p:nvCxnSpPr>
        <p:spPr>
          <a:xfrm flipH="1">
            <a:off x="6948264" y="3036125"/>
            <a:ext cx="1217137" cy="353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80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0A8F-5477-3141-9B9C-FBF65C642336}"/>
              </a:ext>
            </a:extLst>
          </p:cNvPr>
          <p:cNvSpPr>
            <a:spLocks noGrp="1"/>
          </p:cNvSpPr>
          <p:nvPr>
            <p:ph type="title"/>
          </p:nvPr>
        </p:nvSpPr>
        <p:spPr/>
        <p:txBody>
          <a:bodyPr/>
          <a:lstStyle/>
          <a:p>
            <a:r>
              <a:rPr lang="en-US" dirty="0"/>
              <a:t>Slide Options</a:t>
            </a:r>
          </a:p>
        </p:txBody>
      </p:sp>
      <p:sp>
        <p:nvSpPr>
          <p:cNvPr id="4" name="Slide Number Placeholder 3">
            <a:extLst>
              <a:ext uri="{FF2B5EF4-FFF2-40B4-BE49-F238E27FC236}">
                <a16:creationId xmlns:a16="http://schemas.microsoft.com/office/drawing/2014/main" id="{1179929B-0052-9246-9811-C43FC7372BF9}"/>
              </a:ext>
            </a:extLst>
          </p:cNvPr>
          <p:cNvSpPr>
            <a:spLocks noGrp="1"/>
          </p:cNvSpPr>
          <p:nvPr>
            <p:ph type="sldNum" sz="quarter" idx="10"/>
          </p:nvPr>
        </p:nvSpPr>
        <p:spPr/>
        <p:txBody>
          <a:bodyPr/>
          <a:lstStyle/>
          <a:p>
            <a:fld id="{C0D6EFB9-9230-4B7B-84CF-BF17657CE3F9}" type="slidenum">
              <a:rPr lang="en-US" smtClean="0"/>
              <a:t>17</a:t>
            </a:fld>
            <a:endParaRPr lang="en-US"/>
          </a:p>
        </p:txBody>
      </p:sp>
      <p:pic>
        <p:nvPicPr>
          <p:cNvPr id="5" name="Picture 4">
            <a:extLst>
              <a:ext uri="{FF2B5EF4-FFF2-40B4-BE49-F238E27FC236}">
                <a16:creationId xmlns:a16="http://schemas.microsoft.com/office/drawing/2014/main" id="{7D174A87-C442-7243-8FD3-9C3126B5241E}"/>
              </a:ext>
            </a:extLst>
          </p:cNvPr>
          <p:cNvPicPr>
            <a:picLocks noChangeAspect="1"/>
          </p:cNvPicPr>
          <p:nvPr/>
        </p:nvPicPr>
        <p:blipFill>
          <a:blip r:embed="rId3"/>
          <a:stretch>
            <a:fillRect/>
          </a:stretch>
        </p:blipFill>
        <p:spPr>
          <a:xfrm>
            <a:off x="1835696" y="1844824"/>
            <a:ext cx="5669322" cy="3572808"/>
          </a:xfrm>
          <a:prstGeom prst="rect">
            <a:avLst/>
          </a:prstGeom>
        </p:spPr>
      </p:pic>
    </p:spTree>
    <p:extLst>
      <p:ext uri="{BB962C8B-B14F-4D97-AF65-F5344CB8AC3E}">
        <p14:creationId xmlns:p14="http://schemas.microsoft.com/office/powerpoint/2010/main" val="259240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0A8F-5477-3141-9B9C-FBF65C642336}"/>
              </a:ext>
            </a:extLst>
          </p:cNvPr>
          <p:cNvSpPr>
            <a:spLocks noGrp="1"/>
          </p:cNvSpPr>
          <p:nvPr>
            <p:ph type="title"/>
          </p:nvPr>
        </p:nvSpPr>
        <p:spPr/>
        <p:txBody>
          <a:bodyPr/>
          <a:lstStyle/>
          <a:p>
            <a:r>
              <a:rPr lang="en-US" dirty="0"/>
              <a:t>PowerPoint Themes</a:t>
            </a:r>
          </a:p>
        </p:txBody>
      </p:sp>
      <p:sp>
        <p:nvSpPr>
          <p:cNvPr id="4" name="Slide Number Placeholder 3">
            <a:extLst>
              <a:ext uri="{FF2B5EF4-FFF2-40B4-BE49-F238E27FC236}">
                <a16:creationId xmlns:a16="http://schemas.microsoft.com/office/drawing/2014/main" id="{1179929B-0052-9246-9811-C43FC7372BF9}"/>
              </a:ext>
            </a:extLst>
          </p:cNvPr>
          <p:cNvSpPr>
            <a:spLocks noGrp="1"/>
          </p:cNvSpPr>
          <p:nvPr>
            <p:ph type="sldNum" sz="quarter" idx="10"/>
          </p:nvPr>
        </p:nvSpPr>
        <p:spPr/>
        <p:txBody>
          <a:bodyPr/>
          <a:lstStyle/>
          <a:p>
            <a:fld id="{C0D6EFB9-9230-4B7B-84CF-BF17657CE3F9}" type="slidenum">
              <a:rPr lang="en-US" smtClean="0"/>
              <a:t>18</a:t>
            </a:fld>
            <a:endParaRPr lang="en-US"/>
          </a:p>
        </p:txBody>
      </p:sp>
      <p:pic>
        <p:nvPicPr>
          <p:cNvPr id="6" name="Picture 5">
            <a:extLst>
              <a:ext uri="{FF2B5EF4-FFF2-40B4-BE49-F238E27FC236}">
                <a16:creationId xmlns:a16="http://schemas.microsoft.com/office/drawing/2014/main" id="{5BEF1EF4-4855-F34D-9C05-0949D53AE7C0}"/>
              </a:ext>
            </a:extLst>
          </p:cNvPr>
          <p:cNvPicPr>
            <a:picLocks noChangeAspect="1"/>
          </p:cNvPicPr>
          <p:nvPr/>
        </p:nvPicPr>
        <p:blipFill>
          <a:blip r:embed="rId3"/>
          <a:stretch>
            <a:fillRect/>
          </a:stretch>
        </p:blipFill>
        <p:spPr>
          <a:xfrm>
            <a:off x="408650" y="2830162"/>
            <a:ext cx="8326699" cy="1197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859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0A8F-5477-3141-9B9C-FBF65C642336}"/>
              </a:ext>
            </a:extLst>
          </p:cNvPr>
          <p:cNvSpPr>
            <a:spLocks noGrp="1"/>
          </p:cNvSpPr>
          <p:nvPr>
            <p:ph type="title"/>
          </p:nvPr>
        </p:nvSpPr>
        <p:spPr/>
        <p:txBody>
          <a:bodyPr/>
          <a:lstStyle/>
          <a:p>
            <a:r>
              <a:rPr lang="en-US" dirty="0"/>
              <a:t>Slide Master</a:t>
            </a:r>
          </a:p>
        </p:txBody>
      </p:sp>
      <p:sp>
        <p:nvSpPr>
          <p:cNvPr id="4" name="Slide Number Placeholder 3">
            <a:extLst>
              <a:ext uri="{FF2B5EF4-FFF2-40B4-BE49-F238E27FC236}">
                <a16:creationId xmlns:a16="http://schemas.microsoft.com/office/drawing/2014/main" id="{1179929B-0052-9246-9811-C43FC7372BF9}"/>
              </a:ext>
            </a:extLst>
          </p:cNvPr>
          <p:cNvSpPr>
            <a:spLocks noGrp="1"/>
          </p:cNvSpPr>
          <p:nvPr>
            <p:ph type="sldNum" sz="quarter" idx="10"/>
          </p:nvPr>
        </p:nvSpPr>
        <p:spPr/>
        <p:txBody>
          <a:bodyPr/>
          <a:lstStyle/>
          <a:p>
            <a:fld id="{C0D6EFB9-9230-4B7B-84CF-BF17657CE3F9}" type="slidenum">
              <a:rPr lang="en-US" smtClean="0"/>
              <a:t>19</a:t>
            </a:fld>
            <a:endParaRPr lang="en-US"/>
          </a:p>
        </p:txBody>
      </p:sp>
      <p:pic>
        <p:nvPicPr>
          <p:cNvPr id="5" name="Picture 4">
            <a:extLst>
              <a:ext uri="{FF2B5EF4-FFF2-40B4-BE49-F238E27FC236}">
                <a16:creationId xmlns:a16="http://schemas.microsoft.com/office/drawing/2014/main" id="{9BB22E6D-A19D-AF48-9699-783B537CA0EA}"/>
              </a:ext>
            </a:extLst>
          </p:cNvPr>
          <p:cNvPicPr>
            <a:picLocks noChangeAspect="1"/>
          </p:cNvPicPr>
          <p:nvPr/>
        </p:nvPicPr>
        <p:blipFill>
          <a:blip r:embed="rId3"/>
          <a:stretch>
            <a:fillRect/>
          </a:stretch>
        </p:blipFill>
        <p:spPr>
          <a:xfrm>
            <a:off x="1295636" y="1916832"/>
            <a:ext cx="7008497" cy="393544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F485A5D-B21F-3648-8AAF-7544C910737A}"/>
              </a:ext>
            </a:extLst>
          </p:cNvPr>
          <p:cNvSpPr txBox="1"/>
          <p:nvPr/>
        </p:nvSpPr>
        <p:spPr>
          <a:xfrm>
            <a:off x="89502" y="1683729"/>
            <a:ext cx="1206134" cy="584775"/>
          </a:xfrm>
          <a:prstGeom prst="rect">
            <a:avLst/>
          </a:prstGeom>
          <a:noFill/>
        </p:spPr>
        <p:txBody>
          <a:bodyPr wrap="square" rtlCol="0">
            <a:spAutoFit/>
          </a:bodyPr>
          <a:lstStyle/>
          <a:p>
            <a:r>
              <a:rPr lang="en-US" sz="1600" dirty="0"/>
              <a:t>Rename your master</a:t>
            </a:r>
          </a:p>
        </p:txBody>
      </p:sp>
      <p:cxnSp>
        <p:nvCxnSpPr>
          <p:cNvPr id="7" name="Straight Arrow Connector 6">
            <a:extLst>
              <a:ext uri="{FF2B5EF4-FFF2-40B4-BE49-F238E27FC236}">
                <a16:creationId xmlns:a16="http://schemas.microsoft.com/office/drawing/2014/main" id="{06EC36C9-DDCA-F54A-B7F7-9D3D05469280}"/>
              </a:ext>
            </a:extLst>
          </p:cNvPr>
          <p:cNvCxnSpPr>
            <a:cxnSpLocks/>
            <a:stCxn id="6" idx="2"/>
          </p:cNvCxnSpPr>
          <p:nvPr/>
        </p:nvCxnSpPr>
        <p:spPr>
          <a:xfrm>
            <a:off x="692569" y="2268504"/>
            <a:ext cx="873097" cy="463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2B5E07-A2BA-E546-8F15-D7BCD16F16EB}"/>
              </a:ext>
            </a:extLst>
          </p:cNvPr>
          <p:cNvSpPr txBox="1"/>
          <p:nvPr/>
        </p:nvSpPr>
        <p:spPr>
          <a:xfrm>
            <a:off x="39426" y="3316684"/>
            <a:ext cx="1206134" cy="830997"/>
          </a:xfrm>
          <a:prstGeom prst="rect">
            <a:avLst/>
          </a:prstGeom>
          <a:noFill/>
        </p:spPr>
        <p:txBody>
          <a:bodyPr wrap="square" rtlCol="0">
            <a:spAutoFit/>
          </a:bodyPr>
          <a:lstStyle/>
          <a:p>
            <a:r>
              <a:rPr lang="en-US" sz="1600" dirty="0"/>
              <a:t>Add layouts, rename your layouts</a:t>
            </a:r>
          </a:p>
        </p:txBody>
      </p:sp>
      <p:cxnSp>
        <p:nvCxnSpPr>
          <p:cNvPr id="10" name="Straight Arrow Connector 9">
            <a:extLst>
              <a:ext uri="{FF2B5EF4-FFF2-40B4-BE49-F238E27FC236}">
                <a16:creationId xmlns:a16="http://schemas.microsoft.com/office/drawing/2014/main" id="{3A8BA920-8696-7E4F-B327-E2BEBE5E094F}"/>
              </a:ext>
            </a:extLst>
          </p:cNvPr>
          <p:cNvCxnSpPr>
            <a:cxnSpLocks/>
            <a:stCxn id="9" idx="2"/>
          </p:cNvCxnSpPr>
          <p:nvPr/>
        </p:nvCxnSpPr>
        <p:spPr>
          <a:xfrm>
            <a:off x="642493" y="4147681"/>
            <a:ext cx="873097" cy="21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650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97675" y="941737"/>
            <a:ext cx="8748972" cy="4627563"/>
          </a:xfrm>
        </p:spPr>
        <p:txBody>
          <a:bodyPr>
            <a:normAutofit/>
          </a:bodyPr>
          <a:lstStyle/>
          <a:p>
            <a:pPr marL="342900" indent="-342900">
              <a:buFont typeface="+mj-lt"/>
              <a:buAutoNum type="arabicPeriod"/>
            </a:pPr>
            <a:r>
              <a:rPr lang="en-US" dirty="0">
                <a:latin typeface="+mn-lt"/>
              </a:rPr>
              <a:t>Introductions and Review Syllabus</a:t>
            </a:r>
          </a:p>
          <a:p>
            <a:pPr marL="342900" indent="-342900">
              <a:buFont typeface="+mj-lt"/>
              <a:buAutoNum type="arabicPeriod"/>
            </a:pPr>
            <a:r>
              <a:rPr lang="en-US" dirty="0">
                <a:latin typeface="+mn-lt"/>
              </a:rPr>
              <a:t>Data viz’ of the week</a:t>
            </a:r>
          </a:p>
          <a:p>
            <a:pPr marL="342900" indent="-342900">
              <a:buFont typeface="+mj-lt"/>
              <a:buAutoNum type="arabicPeriod"/>
            </a:pPr>
            <a:r>
              <a:rPr lang="en-US" dirty="0">
                <a:latin typeface="+mn-lt"/>
              </a:rPr>
              <a:t>Different modes of data presentation</a:t>
            </a:r>
          </a:p>
          <a:p>
            <a:pPr marL="342900" indent="-342900">
              <a:buFont typeface="+mj-lt"/>
              <a:buAutoNum type="arabicPeriod"/>
            </a:pPr>
            <a:r>
              <a:rPr lang="en-US" dirty="0">
                <a:latin typeface="+mn-lt"/>
              </a:rPr>
              <a:t>Understanding context</a:t>
            </a:r>
          </a:p>
          <a:p>
            <a:pPr marL="342900" indent="-342900">
              <a:buFont typeface="+mj-lt"/>
              <a:buAutoNum type="arabicPeriod"/>
            </a:pPr>
            <a:r>
              <a:rPr lang="en-US" dirty="0">
                <a:latin typeface="+mn-lt"/>
              </a:rPr>
              <a:t>Elements of PPT templates</a:t>
            </a:r>
          </a:p>
          <a:p>
            <a:pPr marL="342900" indent="-342900">
              <a:buFont typeface="+mj-lt"/>
              <a:buAutoNum type="arabicPeriod"/>
            </a:pPr>
            <a:r>
              <a:rPr lang="en-US" dirty="0">
                <a:latin typeface="+mn-lt"/>
              </a:rPr>
              <a:t>Showcase of PPT templates</a:t>
            </a:r>
          </a:p>
          <a:p>
            <a:pPr marL="342900" indent="-342900">
              <a:buFont typeface="+mj-lt"/>
              <a:buAutoNum type="arabicPeriod"/>
            </a:pPr>
            <a:r>
              <a:rPr lang="en-US" dirty="0">
                <a:latin typeface="+mn-lt"/>
              </a:rPr>
              <a:t>How to make a PPT template</a:t>
            </a:r>
          </a:p>
        </p:txBody>
      </p:sp>
      <p:sp>
        <p:nvSpPr>
          <p:cNvPr id="5" name="Slide Number Placeholder 4"/>
          <p:cNvSpPr>
            <a:spLocks noGrp="1"/>
          </p:cNvSpPr>
          <p:nvPr>
            <p:ph type="sldNum" sz="quarter" idx="10"/>
          </p:nvPr>
        </p:nvSpPr>
        <p:spPr/>
        <p:txBody>
          <a:bodyPr/>
          <a:lstStyle/>
          <a:p>
            <a:fld id="{C0D6EFB9-9230-4B7B-84CF-BF17657CE3F9}" type="slidenum">
              <a:rPr lang="en-US" smtClean="0"/>
              <a:t>2</a:t>
            </a:fld>
            <a:endParaRPr lang="en-US"/>
          </a:p>
        </p:txBody>
      </p:sp>
    </p:spTree>
    <p:extLst>
      <p:ext uri="{BB962C8B-B14F-4D97-AF65-F5344CB8AC3E}">
        <p14:creationId xmlns:p14="http://schemas.microsoft.com/office/powerpoint/2010/main" val="4068516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CCA7-432C-6D42-8A4E-F7B0F02A57A3}"/>
              </a:ext>
            </a:extLst>
          </p:cNvPr>
          <p:cNvSpPr>
            <a:spLocks noGrp="1"/>
          </p:cNvSpPr>
          <p:nvPr>
            <p:ph type="title"/>
          </p:nvPr>
        </p:nvSpPr>
        <p:spPr/>
        <p:txBody>
          <a:bodyPr/>
          <a:lstStyle/>
          <a:p>
            <a:r>
              <a:rPr lang="en-US" dirty="0"/>
              <a:t>Slide Layouts</a:t>
            </a:r>
          </a:p>
        </p:txBody>
      </p:sp>
      <p:sp>
        <p:nvSpPr>
          <p:cNvPr id="4" name="Slide Number Placeholder 3">
            <a:extLst>
              <a:ext uri="{FF2B5EF4-FFF2-40B4-BE49-F238E27FC236}">
                <a16:creationId xmlns:a16="http://schemas.microsoft.com/office/drawing/2014/main" id="{D10358FE-E3D0-DE40-A83B-0106DEE5BE65}"/>
              </a:ext>
            </a:extLst>
          </p:cNvPr>
          <p:cNvSpPr>
            <a:spLocks noGrp="1"/>
          </p:cNvSpPr>
          <p:nvPr>
            <p:ph type="sldNum" sz="quarter" idx="10"/>
          </p:nvPr>
        </p:nvSpPr>
        <p:spPr/>
        <p:txBody>
          <a:bodyPr/>
          <a:lstStyle/>
          <a:p>
            <a:fld id="{C0D6EFB9-9230-4B7B-84CF-BF17657CE3F9}" type="slidenum">
              <a:rPr lang="en-US" smtClean="0"/>
              <a:t>20</a:t>
            </a:fld>
            <a:endParaRPr lang="en-US"/>
          </a:p>
        </p:txBody>
      </p:sp>
      <p:pic>
        <p:nvPicPr>
          <p:cNvPr id="6" name="Picture 5">
            <a:extLst>
              <a:ext uri="{FF2B5EF4-FFF2-40B4-BE49-F238E27FC236}">
                <a16:creationId xmlns:a16="http://schemas.microsoft.com/office/drawing/2014/main" id="{A6382A9F-F398-EE48-BD06-D03EC3D859C9}"/>
              </a:ext>
            </a:extLst>
          </p:cNvPr>
          <p:cNvPicPr>
            <a:picLocks noChangeAspect="1"/>
          </p:cNvPicPr>
          <p:nvPr/>
        </p:nvPicPr>
        <p:blipFill>
          <a:blip r:embed="rId3"/>
          <a:stretch>
            <a:fillRect/>
          </a:stretch>
        </p:blipFill>
        <p:spPr>
          <a:xfrm>
            <a:off x="1295636" y="1916832"/>
            <a:ext cx="7008497" cy="393544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B99DC8E-D1A7-374B-A7A5-962B40F022A9}"/>
              </a:ext>
            </a:extLst>
          </p:cNvPr>
          <p:cNvSpPr txBox="1"/>
          <p:nvPr/>
        </p:nvSpPr>
        <p:spPr>
          <a:xfrm>
            <a:off x="3275856" y="836712"/>
            <a:ext cx="3852428" cy="584775"/>
          </a:xfrm>
          <a:prstGeom prst="rect">
            <a:avLst/>
          </a:prstGeom>
          <a:noFill/>
        </p:spPr>
        <p:txBody>
          <a:bodyPr wrap="square" rtlCol="0">
            <a:spAutoFit/>
          </a:bodyPr>
          <a:lstStyle/>
          <a:p>
            <a:r>
              <a:rPr lang="en-US" sz="1600" dirty="0"/>
              <a:t>Font color and family applies to all slides unless changed at the individual layout</a:t>
            </a:r>
          </a:p>
        </p:txBody>
      </p:sp>
      <p:cxnSp>
        <p:nvCxnSpPr>
          <p:cNvPr id="8" name="Straight Arrow Connector 7">
            <a:extLst>
              <a:ext uri="{FF2B5EF4-FFF2-40B4-BE49-F238E27FC236}">
                <a16:creationId xmlns:a16="http://schemas.microsoft.com/office/drawing/2014/main" id="{D78B5407-DD09-F843-B513-6BE4707A1707}"/>
              </a:ext>
            </a:extLst>
          </p:cNvPr>
          <p:cNvCxnSpPr>
            <a:cxnSpLocks/>
          </p:cNvCxnSpPr>
          <p:nvPr/>
        </p:nvCxnSpPr>
        <p:spPr>
          <a:xfrm>
            <a:off x="4031940" y="1419100"/>
            <a:ext cx="288032" cy="128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A997F2-084C-B948-9B9D-6CF9DC8B8CF0}"/>
              </a:ext>
            </a:extLst>
          </p:cNvPr>
          <p:cNvSpPr txBox="1"/>
          <p:nvPr/>
        </p:nvSpPr>
        <p:spPr>
          <a:xfrm>
            <a:off x="-28039" y="2354011"/>
            <a:ext cx="1529848" cy="582388"/>
          </a:xfrm>
          <a:prstGeom prst="rect">
            <a:avLst/>
          </a:prstGeom>
          <a:noFill/>
        </p:spPr>
        <p:txBody>
          <a:bodyPr wrap="square" rtlCol="0">
            <a:spAutoFit/>
          </a:bodyPr>
          <a:lstStyle/>
          <a:p>
            <a:r>
              <a:rPr lang="en-US" sz="1600" dirty="0"/>
              <a:t>Changed to color to white</a:t>
            </a:r>
          </a:p>
        </p:txBody>
      </p:sp>
      <p:cxnSp>
        <p:nvCxnSpPr>
          <p:cNvPr id="13" name="Straight Arrow Connector 12">
            <a:extLst>
              <a:ext uri="{FF2B5EF4-FFF2-40B4-BE49-F238E27FC236}">
                <a16:creationId xmlns:a16="http://schemas.microsoft.com/office/drawing/2014/main" id="{192F07E3-E1AB-A942-9D29-B615EF2D26A3}"/>
              </a:ext>
            </a:extLst>
          </p:cNvPr>
          <p:cNvCxnSpPr>
            <a:cxnSpLocks/>
          </p:cNvCxnSpPr>
          <p:nvPr/>
        </p:nvCxnSpPr>
        <p:spPr>
          <a:xfrm>
            <a:off x="999535" y="2923223"/>
            <a:ext cx="656141" cy="45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826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CFBA-AEE5-ED4A-9A3E-26917170AB8A}"/>
              </a:ext>
            </a:extLst>
          </p:cNvPr>
          <p:cNvSpPr>
            <a:spLocks noGrp="1"/>
          </p:cNvSpPr>
          <p:nvPr>
            <p:ph type="title"/>
          </p:nvPr>
        </p:nvSpPr>
        <p:spPr/>
        <p:txBody>
          <a:bodyPr/>
          <a:lstStyle/>
          <a:p>
            <a:r>
              <a:rPr lang="en-US" dirty="0"/>
              <a:t>Font Pairs</a:t>
            </a:r>
          </a:p>
        </p:txBody>
      </p:sp>
      <p:sp>
        <p:nvSpPr>
          <p:cNvPr id="3" name="Slide Number Placeholder 2">
            <a:extLst>
              <a:ext uri="{FF2B5EF4-FFF2-40B4-BE49-F238E27FC236}">
                <a16:creationId xmlns:a16="http://schemas.microsoft.com/office/drawing/2014/main" id="{56539AE6-5453-3F4C-B146-81292FF081FC}"/>
              </a:ext>
            </a:extLst>
          </p:cNvPr>
          <p:cNvSpPr>
            <a:spLocks noGrp="1"/>
          </p:cNvSpPr>
          <p:nvPr>
            <p:ph type="sldNum" sz="quarter" idx="10"/>
          </p:nvPr>
        </p:nvSpPr>
        <p:spPr/>
        <p:txBody>
          <a:bodyPr/>
          <a:lstStyle/>
          <a:p>
            <a:fld id="{C0D6EFB9-9230-4B7B-84CF-BF17657CE3F9}" type="slidenum">
              <a:rPr lang="en-US" smtClean="0"/>
              <a:t>21</a:t>
            </a:fld>
            <a:endParaRPr lang="en-US"/>
          </a:p>
        </p:txBody>
      </p:sp>
      <p:sp>
        <p:nvSpPr>
          <p:cNvPr id="4" name="Footer Placeholder 3">
            <a:extLst>
              <a:ext uri="{FF2B5EF4-FFF2-40B4-BE49-F238E27FC236}">
                <a16:creationId xmlns:a16="http://schemas.microsoft.com/office/drawing/2014/main" id="{AC5D9E48-75DB-BE4A-9E0C-B40D9C51EEF8}"/>
              </a:ext>
            </a:extLst>
          </p:cNvPr>
          <p:cNvSpPr>
            <a:spLocks noGrp="1"/>
          </p:cNvSpPr>
          <p:nvPr>
            <p:ph type="ftr" sz="quarter" idx="3"/>
          </p:nvPr>
        </p:nvSpPr>
        <p:spPr/>
        <p:txBody>
          <a:bodyPr/>
          <a:lstStyle/>
          <a:p>
            <a:r>
              <a:rPr lang="en-US" dirty="0"/>
              <a:t>SOURCE: pixel77.com</a:t>
            </a:r>
          </a:p>
        </p:txBody>
      </p:sp>
      <p:pic>
        <p:nvPicPr>
          <p:cNvPr id="6" name="Picture 5">
            <a:extLst>
              <a:ext uri="{FF2B5EF4-FFF2-40B4-BE49-F238E27FC236}">
                <a16:creationId xmlns:a16="http://schemas.microsoft.com/office/drawing/2014/main" id="{04C9EB8D-C902-654B-99F6-5A273E40F215}"/>
              </a:ext>
            </a:extLst>
          </p:cNvPr>
          <p:cNvPicPr>
            <a:picLocks noChangeAspect="1"/>
          </p:cNvPicPr>
          <p:nvPr/>
        </p:nvPicPr>
        <p:blipFill>
          <a:blip r:embed="rId2"/>
          <a:stretch>
            <a:fillRect/>
          </a:stretch>
        </p:blipFill>
        <p:spPr>
          <a:xfrm>
            <a:off x="323850" y="1376772"/>
            <a:ext cx="4365104" cy="4365104"/>
          </a:xfrm>
          <a:prstGeom prst="rect">
            <a:avLst/>
          </a:prstGeom>
        </p:spPr>
      </p:pic>
      <p:pic>
        <p:nvPicPr>
          <p:cNvPr id="8" name="Picture 7">
            <a:extLst>
              <a:ext uri="{FF2B5EF4-FFF2-40B4-BE49-F238E27FC236}">
                <a16:creationId xmlns:a16="http://schemas.microsoft.com/office/drawing/2014/main" id="{9EAA5AE8-5522-F74F-89D6-772649EF2FFB}"/>
              </a:ext>
            </a:extLst>
          </p:cNvPr>
          <p:cNvPicPr>
            <a:picLocks noChangeAspect="1"/>
          </p:cNvPicPr>
          <p:nvPr/>
        </p:nvPicPr>
        <p:blipFill>
          <a:blip r:embed="rId3"/>
          <a:stretch>
            <a:fillRect/>
          </a:stretch>
        </p:blipFill>
        <p:spPr>
          <a:xfrm>
            <a:off x="4968044" y="1376772"/>
            <a:ext cx="2038740" cy="4365104"/>
          </a:xfrm>
          <a:prstGeom prst="rect">
            <a:avLst/>
          </a:prstGeom>
        </p:spPr>
      </p:pic>
    </p:spTree>
    <p:extLst>
      <p:ext uri="{BB962C8B-B14F-4D97-AF65-F5344CB8AC3E}">
        <p14:creationId xmlns:p14="http://schemas.microsoft.com/office/powerpoint/2010/main" val="386648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F2B8-15BD-9A4C-9C7E-987FD9C42F8E}"/>
              </a:ext>
            </a:extLst>
          </p:cNvPr>
          <p:cNvSpPr>
            <a:spLocks noGrp="1"/>
          </p:cNvSpPr>
          <p:nvPr>
            <p:ph type="title"/>
          </p:nvPr>
        </p:nvSpPr>
        <p:spPr/>
        <p:txBody>
          <a:bodyPr/>
          <a:lstStyle/>
          <a:p>
            <a:r>
              <a:rPr lang="en-US" dirty="0"/>
              <a:t>Deco-style Fonts</a:t>
            </a:r>
          </a:p>
        </p:txBody>
      </p:sp>
      <p:sp>
        <p:nvSpPr>
          <p:cNvPr id="4" name="Slide Number Placeholder 3">
            <a:extLst>
              <a:ext uri="{FF2B5EF4-FFF2-40B4-BE49-F238E27FC236}">
                <a16:creationId xmlns:a16="http://schemas.microsoft.com/office/drawing/2014/main" id="{55A3FC55-D86D-2949-B273-9FFD6B97AC87}"/>
              </a:ext>
            </a:extLst>
          </p:cNvPr>
          <p:cNvSpPr>
            <a:spLocks noGrp="1"/>
          </p:cNvSpPr>
          <p:nvPr>
            <p:ph type="sldNum" sz="quarter" idx="10"/>
          </p:nvPr>
        </p:nvSpPr>
        <p:spPr/>
        <p:txBody>
          <a:bodyPr/>
          <a:lstStyle/>
          <a:p>
            <a:fld id="{C0D6EFB9-9230-4B7B-84CF-BF17657CE3F9}" type="slidenum">
              <a:rPr lang="en-US" smtClean="0"/>
              <a:t>22</a:t>
            </a:fld>
            <a:endParaRPr lang="en-US"/>
          </a:p>
        </p:txBody>
      </p:sp>
      <p:pic>
        <p:nvPicPr>
          <p:cNvPr id="7" name="Picture 6">
            <a:extLst>
              <a:ext uri="{FF2B5EF4-FFF2-40B4-BE49-F238E27FC236}">
                <a16:creationId xmlns:a16="http://schemas.microsoft.com/office/drawing/2014/main" id="{422148FA-47BC-7548-9434-0C2000BBE0B0}"/>
              </a:ext>
            </a:extLst>
          </p:cNvPr>
          <p:cNvPicPr>
            <a:picLocks noChangeAspect="1"/>
          </p:cNvPicPr>
          <p:nvPr/>
        </p:nvPicPr>
        <p:blipFill>
          <a:blip r:embed="rId3"/>
          <a:stretch>
            <a:fillRect/>
          </a:stretch>
        </p:blipFill>
        <p:spPr>
          <a:xfrm>
            <a:off x="365662" y="1303366"/>
            <a:ext cx="2614600" cy="5229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22A6ECF-D504-DF4A-8291-88E87A0BB8F1}"/>
              </a:ext>
            </a:extLst>
          </p:cNvPr>
          <p:cNvPicPr>
            <a:picLocks noChangeAspect="1"/>
          </p:cNvPicPr>
          <p:nvPr/>
        </p:nvPicPr>
        <p:blipFill rotWithShape="1">
          <a:blip r:embed="rId3"/>
          <a:srcRect t="49418" r="4600" b="17533"/>
          <a:stretch/>
        </p:blipFill>
        <p:spPr>
          <a:xfrm>
            <a:off x="3275856" y="1286762"/>
            <a:ext cx="5586251" cy="387043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E9CCAB0-B6CB-E242-A100-C5703D4F9D10}"/>
              </a:ext>
            </a:extLst>
          </p:cNvPr>
          <p:cNvPicPr>
            <a:picLocks noChangeAspect="1"/>
          </p:cNvPicPr>
          <p:nvPr/>
        </p:nvPicPr>
        <p:blipFill rotWithShape="1">
          <a:blip r:embed="rId3"/>
          <a:srcRect l="65806" t="77606" r="4600" b="20057"/>
          <a:stretch/>
        </p:blipFill>
        <p:spPr>
          <a:xfrm>
            <a:off x="3282282" y="5571238"/>
            <a:ext cx="5586251" cy="882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813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F2B8-15BD-9A4C-9C7E-987FD9C42F8E}"/>
              </a:ext>
            </a:extLst>
          </p:cNvPr>
          <p:cNvSpPr>
            <a:spLocks noGrp="1"/>
          </p:cNvSpPr>
          <p:nvPr>
            <p:ph type="title"/>
          </p:nvPr>
        </p:nvSpPr>
        <p:spPr/>
        <p:txBody>
          <a:bodyPr/>
          <a:lstStyle/>
          <a:p>
            <a:r>
              <a:rPr lang="en-US" dirty="0"/>
              <a:t>Deco-style Fonts</a:t>
            </a:r>
          </a:p>
        </p:txBody>
      </p:sp>
      <p:sp>
        <p:nvSpPr>
          <p:cNvPr id="4" name="Slide Number Placeholder 3">
            <a:extLst>
              <a:ext uri="{FF2B5EF4-FFF2-40B4-BE49-F238E27FC236}">
                <a16:creationId xmlns:a16="http://schemas.microsoft.com/office/drawing/2014/main" id="{55A3FC55-D86D-2949-B273-9FFD6B97AC87}"/>
              </a:ext>
            </a:extLst>
          </p:cNvPr>
          <p:cNvSpPr>
            <a:spLocks noGrp="1"/>
          </p:cNvSpPr>
          <p:nvPr>
            <p:ph type="sldNum" sz="quarter" idx="10"/>
          </p:nvPr>
        </p:nvSpPr>
        <p:spPr/>
        <p:txBody>
          <a:bodyPr/>
          <a:lstStyle/>
          <a:p>
            <a:fld id="{C0D6EFB9-9230-4B7B-84CF-BF17657CE3F9}" type="slidenum">
              <a:rPr lang="en-US" smtClean="0"/>
              <a:t>23</a:t>
            </a:fld>
            <a:endParaRPr lang="en-US"/>
          </a:p>
        </p:txBody>
      </p:sp>
      <p:pic>
        <p:nvPicPr>
          <p:cNvPr id="5" name="Picture 4">
            <a:extLst>
              <a:ext uri="{FF2B5EF4-FFF2-40B4-BE49-F238E27FC236}">
                <a16:creationId xmlns:a16="http://schemas.microsoft.com/office/drawing/2014/main" id="{3927B5DC-FEC8-1546-B71D-0C06FB17CBBA}"/>
              </a:ext>
            </a:extLst>
          </p:cNvPr>
          <p:cNvPicPr>
            <a:picLocks noChangeAspect="1"/>
          </p:cNvPicPr>
          <p:nvPr/>
        </p:nvPicPr>
        <p:blipFill>
          <a:blip r:embed="rId3"/>
          <a:stretch>
            <a:fillRect/>
          </a:stretch>
        </p:blipFill>
        <p:spPr>
          <a:xfrm rot="5400000">
            <a:off x="4163987" y="1992919"/>
            <a:ext cx="4992297" cy="3744223"/>
          </a:xfrm>
          <a:prstGeom prst="rect">
            <a:avLst/>
          </a:prstGeom>
        </p:spPr>
      </p:pic>
      <p:pic>
        <p:nvPicPr>
          <p:cNvPr id="10" name="Picture 9">
            <a:extLst>
              <a:ext uri="{FF2B5EF4-FFF2-40B4-BE49-F238E27FC236}">
                <a16:creationId xmlns:a16="http://schemas.microsoft.com/office/drawing/2014/main" id="{C288FB7F-D2CF-5E49-A5B7-EF2AD3F79B7E}"/>
              </a:ext>
            </a:extLst>
          </p:cNvPr>
          <p:cNvPicPr>
            <a:picLocks noChangeAspect="1"/>
          </p:cNvPicPr>
          <p:nvPr/>
        </p:nvPicPr>
        <p:blipFill>
          <a:blip r:embed="rId4"/>
          <a:stretch>
            <a:fillRect/>
          </a:stretch>
        </p:blipFill>
        <p:spPr>
          <a:xfrm rot="5400000">
            <a:off x="-125337" y="1955970"/>
            <a:ext cx="5013176" cy="3759882"/>
          </a:xfrm>
          <a:prstGeom prst="rect">
            <a:avLst/>
          </a:prstGeom>
        </p:spPr>
      </p:pic>
    </p:spTree>
    <p:extLst>
      <p:ext uri="{BB962C8B-B14F-4D97-AF65-F5344CB8AC3E}">
        <p14:creationId xmlns:p14="http://schemas.microsoft.com/office/powerpoint/2010/main" val="3144737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BFEF-031C-E441-8F70-E2D48881110B}"/>
              </a:ext>
            </a:extLst>
          </p:cNvPr>
          <p:cNvSpPr>
            <a:spLocks noGrp="1"/>
          </p:cNvSpPr>
          <p:nvPr>
            <p:ph type="title"/>
          </p:nvPr>
        </p:nvSpPr>
        <p:spPr/>
        <p:txBody>
          <a:bodyPr/>
          <a:lstStyle/>
          <a:p>
            <a:r>
              <a:rPr lang="en-US" dirty="0"/>
              <a:t>Font’s convey meaning and tone</a:t>
            </a:r>
          </a:p>
        </p:txBody>
      </p:sp>
      <p:sp>
        <p:nvSpPr>
          <p:cNvPr id="4" name="Slide Number Placeholder 3">
            <a:extLst>
              <a:ext uri="{FF2B5EF4-FFF2-40B4-BE49-F238E27FC236}">
                <a16:creationId xmlns:a16="http://schemas.microsoft.com/office/drawing/2014/main" id="{2741079B-5C26-7D42-90B4-68F3E67ED001}"/>
              </a:ext>
            </a:extLst>
          </p:cNvPr>
          <p:cNvSpPr>
            <a:spLocks noGrp="1"/>
          </p:cNvSpPr>
          <p:nvPr>
            <p:ph type="sldNum" sz="quarter" idx="10"/>
          </p:nvPr>
        </p:nvSpPr>
        <p:spPr/>
        <p:txBody>
          <a:bodyPr/>
          <a:lstStyle/>
          <a:p>
            <a:fld id="{C0D6EFB9-9230-4B7B-84CF-BF17657CE3F9}" type="slidenum">
              <a:rPr lang="en-US" smtClean="0"/>
              <a:t>24</a:t>
            </a:fld>
            <a:endParaRPr lang="en-US"/>
          </a:p>
        </p:txBody>
      </p:sp>
      <p:pic>
        <p:nvPicPr>
          <p:cNvPr id="1026" name="Picture 2" descr="Blackletter Fonts | Word design, Online fonts, Fonts">
            <a:extLst>
              <a:ext uri="{FF2B5EF4-FFF2-40B4-BE49-F238E27FC236}">
                <a16:creationId xmlns:a16="http://schemas.microsoft.com/office/drawing/2014/main" id="{79076C51-545B-FD46-A753-8086764B92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63"/>
          <a:stretch/>
        </p:blipFill>
        <p:spPr bwMode="auto">
          <a:xfrm>
            <a:off x="1133779" y="1736812"/>
            <a:ext cx="6876442" cy="394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61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3497-65E8-F84E-BEC0-E9DCDA75BB13}"/>
              </a:ext>
            </a:extLst>
          </p:cNvPr>
          <p:cNvSpPr>
            <a:spLocks noGrp="1"/>
          </p:cNvSpPr>
          <p:nvPr>
            <p:ph type="title"/>
          </p:nvPr>
        </p:nvSpPr>
        <p:spPr/>
        <p:txBody>
          <a:bodyPr/>
          <a:lstStyle/>
          <a:p>
            <a:r>
              <a:rPr lang="en-US" dirty="0"/>
              <a:t>Corporate Fonts</a:t>
            </a:r>
          </a:p>
        </p:txBody>
      </p:sp>
      <p:sp>
        <p:nvSpPr>
          <p:cNvPr id="3" name="Slide Number Placeholder 2">
            <a:extLst>
              <a:ext uri="{FF2B5EF4-FFF2-40B4-BE49-F238E27FC236}">
                <a16:creationId xmlns:a16="http://schemas.microsoft.com/office/drawing/2014/main" id="{428DEB71-99C3-104C-90B4-319B8E9274D9}"/>
              </a:ext>
            </a:extLst>
          </p:cNvPr>
          <p:cNvSpPr>
            <a:spLocks noGrp="1"/>
          </p:cNvSpPr>
          <p:nvPr>
            <p:ph type="sldNum" sz="quarter" idx="10"/>
          </p:nvPr>
        </p:nvSpPr>
        <p:spPr/>
        <p:txBody>
          <a:bodyPr/>
          <a:lstStyle/>
          <a:p>
            <a:fld id="{C0D6EFB9-9230-4B7B-84CF-BF17657CE3F9}" type="slidenum">
              <a:rPr lang="en-US" smtClean="0"/>
              <a:t>25</a:t>
            </a:fld>
            <a:endParaRPr lang="en-US"/>
          </a:p>
        </p:txBody>
      </p:sp>
      <p:pic>
        <p:nvPicPr>
          <p:cNvPr id="10" name="Picture 9">
            <a:extLst>
              <a:ext uri="{FF2B5EF4-FFF2-40B4-BE49-F238E27FC236}">
                <a16:creationId xmlns:a16="http://schemas.microsoft.com/office/drawing/2014/main" id="{4E46422B-C39A-B549-A6E0-13561F64CCB6}"/>
              </a:ext>
            </a:extLst>
          </p:cNvPr>
          <p:cNvPicPr>
            <a:picLocks noChangeAspect="1"/>
          </p:cNvPicPr>
          <p:nvPr/>
        </p:nvPicPr>
        <p:blipFill>
          <a:blip r:embed="rId3"/>
          <a:stretch>
            <a:fillRect/>
          </a:stretch>
        </p:blipFill>
        <p:spPr>
          <a:xfrm>
            <a:off x="0" y="1112260"/>
            <a:ext cx="9144000" cy="1467556"/>
          </a:xfrm>
          <a:prstGeom prst="rect">
            <a:avLst/>
          </a:prstGeom>
        </p:spPr>
      </p:pic>
      <p:pic>
        <p:nvPicPr>
          <p:cNvPr id="18" name="Picture 17">
            <a:extLst>
              <a:ext uri="{FF2B5EF4-FFF2-40B4-BE49-F238E27FC236}">
                <a16:creationId xmlns:a16="http://schemas.microsoft.com/office/drawing/2014/main" id="{36C0351C-5CBB-C846-9808-D2CFB973B155}"/>
              </a:ext>
            </a:extLst>
          </p:cNvPr>
          <p:cNvPicPr>
            <a:picLocks noChangeAspect="1"/>
          </p:cNvPicPr>
          <p:nvPr/>
        </p:nvPicPr>
        <p:blipFill>
          <a:blip r:embed="rId4"/>
          <a:stretch>
            <a:fillRect/>
          </a:stretch>
        </p:blipFill>
        <p:spPr>
          <a:xfrm>
            <a:off x="0" y="2665478"/>
            <a:ext cx="9144000" cy="1766170"/>
          </a:xfrm>
          <a:prstGeom prst="rect">
            <a:avLst/>
          </a:prstGeom>
        </p:spPr>
      </p:pic>
      <p:pic>
        <p:nvPicPr>
          <p:cNvPr id="21" name="Picture 20">
            <a:extLst>
              <a:ext uri="{FF2B5EF4-FFF2-40B4-BE49-F238E27FC236}">
                <a16:creationId xmlns:a16="http://schemas.microsoft.com/office/drawing/2014/main" id="{A046BF2D-F5B8-CA4C-B06B-78B2EDF50884}"/>
              </a:ext>
            </a:extLst>
          </p:cNvPr>
          <p:cNvPicPr>
            <a:picLocks noChangeAspect="1"/>
          </p:cNvPicPr>
          <p:nvPr/>
        </p:nvPicPr>
        <p:blipFill>
          <a:blip r:embed="rId5"/>
          <a:stretch>
            <a:fillRect/>
          </a:stretch>
        </p:blipFill>
        <p:spPr>
          <a:xfrm>
            <a:off x="0" y="4493000"/>
            <a:ext cx="7804864" cy="1343991"/>
          </a:xfrm>
          <a:prstGeom prst="rect">
            <a:avLst/>
          </a:prstGeom>
        </p:spPr>
      </p:pic>
    </p:spTree>
    <p:extLst>
      <p:ext uri="{BB962C8B-B14F-4D97-AF65-F5344CB8AC3E}">
        <p14:creationId xmlns:p14="http://schemas.microsoft.com/office/powerpoint/2010/main" val="3450030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3497-65E8-F84E-BEC0-E9DCDA75BB13}"/>
              </a:ext>
            </a:extLst>
          </p:cNvPr>
          <p:cNvSpPr>
            <a:spLocks noGrp="1"/>
          </p:cNvSpPr>
          <p:nvPr>
            <p:ph type="title"/>
          </p:nvPr>
        </p:nvSpPr>
        <p:spPr/>
        <p:txBody>
          <a:bodyPr/>
          <a:lstStyle/>
          <a:p>
            <a:r>
              <a:rPr lang="en-US" dirty="0"/>
              <a:t>Corporate Fonts</a:t>
            </a:r>
          </a:p>
        </p:txBody>
      </p:sp>
      <p:sp>
        <p:nvSpPr>
          <p:cNvPr id="3" name="Slide Number Placeholder 2">
            <a:extLst>
              <a:ext uri="{FF2B5EF4-FFF2-40B4-BE49-F238E27FC236}">
                <a16:creationId xmlns:a16="http://schemas.microsoft.com/office/drawing/2014/main" id="{428DEB71-99C3-104C-90B4-319B8E9274D9}"/>
              </a:ext>
            </a:extLst>
          </p:cNvPr>
          <p:cNvSpPr>
            <a:spLocks noGrp="1"/>
          </p:cNvSpPr>
          <p:nvPr>
            <p:ph type="sldNum" sz="quarter" idx="10"/>
          </p:nvPr>
        </p:nvSpPr>
        <p:spPr/>
        <p:txBody>
          <a:bodyPr/>
          <a:lstStyle/>
          <a:p>
            <a:fld id="{C0D6EFB9-9230-4B7B-84CF-BF17657CE3F9}" type="slidenum">
              <a:rPr lang="en-US" smtClean="0"/>
              <a:t>26</a:t>
            </a:fld>
            <a:endParaRPr lang="en-US"/>
          </a:p>
        </p:txBody>
      </p:sp>
      <p:pic>
        <p:nvPicPr>
          <p:cNvPr id="16" name="Picture 15">
            <a:extLst>
              <a:ext uri="{FF2B5EF4-FFF2-40B4-BE49-F238E27FC236}">
                <a16:creationId xmlns:a16="http://schemas.microsoft.com/office/drawing/2014/main" id="{A7831F61-73F6-C040-91FD-A3F2A391C5ED}"/>
              </a:ext>
            </a:extLst>
          </p:cNvPr>
          <p:cNvPicPr>
            <a:picLocks noChangeAspect="1"/>
          </p:cNvPicPr>
          <p:nvPr/>
        </p:nvPicPr>
        <p:blipFill>
          <a:blip r:embed="rId3"/>
          <a:stretch>
            <a:fillRect/>
          </a:stretch>
        </p:blipFill>
        <p:spPr>
          <a:xfrm>
            <a:off x="0" y="2988469"/>
            <a:ext cx="9144000" cy="1473268"/>
          </a:xfrm>
          <a:prstGeom prst="rect">
            <a:avLst/>
          </a:prstGeom>
        </p:spPr>
      </p:pic>
      <p:pic>
        <p:nvPicPr>
          <p:cNvPr id="6" name="Picture 5">
            <a:extLst>
              <a:ext uri="{FF2B5EF4-FFF2-40B4-BE49-F238E27FC236}">
                <a16:creationId xmlns:a16="http://schemas.microsoft.com/office/drawing/2014/main" id="{B07A775C-54AB-B64A-AEA7-6FFFC512B741}"/>
              </a:ext>
            </a:extLst>
          </p:cNvPr>
          <p:cNvPicPr>
            <a:picLocks noChangeAspect="1"/>
          </p:cNvPicPr>
          <p:nvPr/>
        </p:nvPicPr>
        <p:blipFill rotWithShape="1">
          <a:blip r:embed="rId4"/>
          <a:srcRect r="14017"/>
          <a:stretch/>
        </p:blipFill>
        <p:spPr>
          <a:xfrm>
            <a:off x="0" y="1412776"/>
            <a:ext cx="9144000" cy="1473268"/>
          </a:xfrm>
          <a:prstGeom prst="rect">
            <a:avLst/>
          </a:prstGeom>
        </p:spPr>
      </p:pic>
      <p:pic>
        <p:nvPicPr>
          <p:cNvPr id="12" name="Picture 11">
            <a:extLst>
              <a:ext uri="{FF2B5EF4-FFF2-40B4-BE49-F238E27FC236}">
                <a16:creationId xmlns:a16="http://schemas.microsoft.com/office/drawing/2014/main" id="{78A197D9-5128-7C4F-A6D5-74474F6E1C50}"/>
              </a:ext>
            </a:extLst>
          </p:cNvPr>
          <p:cNvPicPr>
            <a:picLocks noChangeAspect="1"/>
          </p:cNvPicPr>
          <p:nvPr/>
        </p:nvPicPr>
        <p:blipFill>
          <a:blip r:embed="rId5"/>
          <a:stretch>
            <a:fillRect/>
          </a:stretch>
        </p:blipFill>
        <p:spPr>
          <a:xfrm>
            <a:off x="0" y="4653136"/>
            <a:ext cx="8724900" cy="1231900"/>
          </a:xfrm>
          <a:prstGeom prst="rect">
            <a:avLst/>
          </a:prstGeom>
        </p:spPr>
      </p:pic>
    </p:spTree>
    <p:extLst>
      <p:ext uri="{BB962C8B-B14F-4D97-AF65-F5344CB8AC3E}">
        <p14:creationId xmlns:p14="http://schemas.microsoft.com/office/powerpoint/2010/main" val="221128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C527A-ECA5-7947-B1E1-694ABA017663}"/>
              </a:ext>
            </a:extLst>
          </p:cNvPr>
          <p:cNvSpPr>
            <a:spLocks noGrp="1"/>
          </p:cNvSpPr>
          <p:nvPr>
            <p:ph type="title"/>
          </p:nvPr>
        </p:nvSpPr>
        <p:spPr/>
        <p:txBody>
          <a:bodyPr/>
          <a:lstStyle/>
          <a:p>
            <a:r>
              <a:rPr lang="en-US" dirty="0"/>
              <a:t>Qualtrics Fonts</a:t>
            </a:r>
          </a:p>
        </p:txBody>
      </p:sp>
      <p:sp>
        <p:nvSpPr>
          <p:cNvPr id="3" name="Slide Number Placeholder 2">
            <a:extLst>
              <a:ext uri="{FF2B5EF4-FFF2-40B4-BE49-F238E27FC236}">
                <a16:creationId xmlns:a16="http://schemas.microsoft.com/office/drawing/2014/main" id="{126FBDF6-9BA4-CD40-B513-EC69DFAA642D}"/>
              </a:ext>
            </a:extLst>
          </p:cNvPr>
          <p:cNvSpPr>
            <a:spLocks noGrp="1"/>
          </p:cNvSpPr>
          <p:nvPr>
            <p:ph type="sldNum" sz="quarter" idx="10"/>
          </p:nvPr>
        </p:nvSpPr>
        <p:spPr/>
        <p:txBody>
          <a:bodyPr/>
          <a:lstStyle/>
          <a:p>
            <a:fld id="{C0D6EFB9-9230-4B7B-84CF-BF17657CE3F9}" type="slidenum">
              <a:rPr lang="en-US" smtClean="0"/>
              <a:t>27</a:t>
            </a:fld>
            <a:endParaRPr lang="en-US"/>
          </a:p>
        </p:txBody>
      </p:sp>
      <p:pic>
        <p:nvPicPr>
          <p:cNvPr id="6" name="Picture 5">
            <a:extLst>
              <a:ext uri="{FF2B5EF4-FFF2-40B4-BE49-F238E27FC236}">
                <a16:creationId xmlns:a16="http://schemas.microsoft.com/office/drawing/2014/main" id="{E553668D-D4E3-5647-B8D4-CC9BEC3CB367}"/>
              </a:ext>
            </a:extLst>
          </p:cNvPr>
          <p:cNvPicPr>
            <a:picLocks noChangeAspect="1"/>
          </p:cNvPicPr>
          <p:nvPr/>
        </p:nvPicPr>
        <p:blipFill>
          <a:blip r:embed="rId2"/>
          <a:stretch>
            <a:fillRect/>
          </a:stretch>
        </p:blipFill>
        <p:spPr>
          <a:xfrm>
            <a:off x="4437350" y="2629887"/>
            <a:ext cx="4616379" cy="3420614"/>
          </a:xfrm>
          <a:prstGeom prst="rect">
            <a:avLst/>
          </a:prstGeom>
        </p:spPr>
      </p:pic>
      <p:pic>
        <p:nvPicPr>
          <p:cNvPr id="8" name="Picture 7">
            <a:extLst>
              <a:ext uri="{FF2B5EF4-FFF2-40B4-BE49-F238E27FC236}">
                <a16:creationId xmlns:a16="http://schemas.microsoft.com/office/drawing/2014/main" id="{EC856F62-2F74-A74C-81B9-4ED04E2D5561}"/>
              </a:ext>
            </a:extLst>
          </p:cNvPr>
          <p:cNvPicPr>
            <a:picLocks noChangeAspect="1"/>
          </p:cNvPicPr>
          <p:nvPr/>
        </p:nvPicPr>
        <p:blipFill>
          <a:blip r:embed="rId3"/>
          <a:stretch>
            <a:fillRect/>
          </a:stretch>
        </p:blipFill>
        <p:spPr>
          <a:xfrm>
            <a:off x="210032" y="2612063"/>
            <a:ext cx="4229365" cy="3420615"/>
          </a:xfrm>
          <a:prstGeom prst="rect">
            <a:avLst/>
          </a:prstGeom>
        </p:spPr>
      </p:pic>
    </p:spTree>
    <p:extLst>
      <p:ext uri="{BB962C8B-B14F-4D97-AF65-F5344CB8AC3E}">
        <p14:creationId xmlns:p14="http://schemas.microsoft.com/office/powerpoint/2010/main" val="4006366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621D-1139-BC49-8399-AE77B235EDB8}"/>
              </a:ext>
            </a:extLst>
          </p:cNvPr>
          <p:cNvSpPr>
            <a:spLocks noGrp="1"/>
          </p:cNvSpPr>
          <p:nvPr>
            <p:ph type="title"/>
          </p:nvPr>
        </p:nvSpPr>
        <p:spPr/>
        <p:txBody>
          <a:bodyPr/>
          <a:lstStyle/>
          <a:p>
            <a:r>
              <a:rPr lang="en-US" dirty="0"/>
              <a:t>PowerPoint Colors</a:t>
            </a:r>
          </a:p>
        </p:txBody>
      </p:sp>
      <p:sp>
        <p:nvSpPr>
          <p:cNvPr id="4" name="Slide Number Placeholder 3">
            <a:extLst>
              <a:ext uri="{FF2B5EF4-FFF2-40B4-BE49-F238E27FC236}">
                <a16:creationId xmlns:a16="http://schemas.microsoft.com/office/drawing/2014/main" id="{7B2E9378-C585-A448-8CE2-17FB36DF04F9}"/>
              </a:ext>
            </a:extLst>
          </p:cNvPr>
          <p:cNvSpPr>
            <a:spLocks noGrp="1"/>
          </p:cNvSpPr>
          <p:nvPr>
            <p:ph type="sldNum" sz="quarter" idx="10"/>
          </p:nvPr>
        </p:nvSpPr>
        <p:spPr/>
        <p:txBody>
          <a:bodyPr/>
          <a:lstStyle/>
          <a:p>
            <a:fld id="{C0D6EFB9-9230-4B7B-84CF-BF17657CE3F9}" type="slidenum">
              <a:rPr lang="en-US" smtClean="0"/>
              <a:t>28</a:t>
            </a:fld>
            <a:endParaRPr lang="en-US"/>
          </a:p>
        </p:txBody>
      </p:sp>
      <p:sp>
        <p:nvSpPr>
          <p:cNvPr id="8" name="TextBox 7">
            <a:extLst>
              <a:ext uri="{FF2B5EF4-FFF2-40B4-BE49-F238E27FC236}">
                <a16:creationId xmlns:a16="http://schemas.microsoft.com/office/drawing/2014/main" id="{015079F1-8E73-8440-885F-89809B9DD463}"/>
              </a:ext>
            </a:extLst>
          </p:cNvPr>
          <p:cNvSpPr txBox="1"/>
          <p:nvPr/>
        </p:nvSpPr>
        <p:spPr>
          <a:xfrm>
            <a:off x="179512" y="2312876"/>
            <a:ext cx="1529848" cy="584775"/>
          </a:xfrm>
          <a:prstGeom prst="rect">
            <a:avLst/>
          </a:prstGeom>
          <a:noFill/>
        </p:spPr>
        <p:txBody>
          <a:bodyPr wrap="square" rtlCol="0">
            <a:spAutoFit/>
          </a:bodyPr>
          <a:lstStyle/>
          <a:p>
            <a:r>
              <a:rPr lang="en-US" sz="1600" dirty="0"/>
              <a:t>The default color</a:t>
            </a:r>
          </a:p>
        </p:txBody>
      </p:sp>
      <p:cxnSp>
        <p:nvCxnSpPr>
          <p:cNvPr id="9" name="Straight Arrow Connector 8">
            <a:extLst>
              <a:ext uri="{FF2B5EF4-FFF2-40B4-BE49-F238E27FC236}">
                <a16:creationId xmlns:a16="http://schemas.microsoft.com/office/drawing/2014/main" id="{DA2B691B-E857-A244-A686-958A3EF3BA6A}"/>
              </a:ext>
            </a:extLst>
          </p:cNvPr>
          <p:cNvCxnSpPr>
            <a:cxnSpLocks/>
          </p:cNvCxnSpPr>
          <p:nvPr/>
        </p:nvCxnSpPr>
        <p:spPr>
          <a:xfrm>
            <a:off x="1207086" y="2882088"/>
            <a:ext cx="763637" cy="38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1071F1A-AEEA-984B-AAAC-DB3072FD0B92}"/>
              </a:ext>
            </a:extLst>
          </p:cNvPr>
          <p:cNvPicPr>
            <a:picLocks noChangeAspect="1"/>
          </p:cNvPicPr>
          <p:nvPr/>
        </p:nvPicPr>
        <p:blipFill>
          <a:blip r:embed="rId2"/>
          <a:stretch>
            <a:fillRect/>
          </a:stretch>
        </p:blipFill>
        <p:spPr>
          <a:xfrm>
            <a:off x="6438173" y="1246981"/>
            <a:ext cx="2463800" cy="2286000"/>
          </a:xfrm>
          <a:prstGeom prst="rect">
            <a:avLst/>
          </a:prstGeom>
        </p:spPr>
      </p:pic>
      <p:sp>
        <p:nvSpPr>
          <p:cNvPr id="13" name="TextBox 12">
            <a:extLst>
              <a:ext uri="{FF2B5EF4-FFF2-40B4-BE49-F238E27FC236}">
                <a16:creationId xmlns:a16="http://schemas.microsoft.com/office/drawing/2014/main" id="{4FF5CE9D-2391-7C41-8A41-F593D3E6AC16}"/>
              </a:ext>
            </a:extLst>
          </p:cNvPr>
          <p:cNvSpPr txBox="1"/>
          <p:nvPr/>
        </p:nvSpPr>
        <p:spPr>
          <a:xfrm>
            <a:off x="195259" y="5324444"/>
            <a:ext cx="1529848" cy="584775"/>
          </a:xfrm>
          <a:prstGeom prst="rect">
            <a:avLst/>
          </a:prstGeom>
          <a:noFill/>
        </p:spPr>
        <p:txBody>
          <a:bodyPr wrap="square" rtlCol="0">
            <a:spAutoFit/>
          </a:bodyPr>
          <a:lstStyle/>
          <a:p>
            <a:r>
              <a:rPr lang="en-US" sz="1600" dirty="0"/>
              <a:t>SAVE YOUR COLORS</a:t>
            </a:r>
          </a:p>
        </p:txBody>
      </p:sp>
      <p:cxnSp>
        <p:nvCxnSpPr>
          <p:cNvPr id="14" name="Straight Arrow Connector 13">
            <a:extLst>
              <a:ext uri="{FF2B5EF4-FFF2-40B4-BE49-F238E27FC236}">
                <a16:creationId xmlns:a16="http://schemas.microsoft.com/office/drawing/2014/main" id="{C2E4B28B-EA4A-6E40-9E16-777C7D33207C}"/>
              </a:ext>
            </a:extLst>
          </p:cNvPr>
          <p:cNvCxnSpPr>
            <a:cxnSpLocks/>
          </p:cNvCxnSpPr>
          <p:nvPr/>
        </p:nvCxnSpPr>
        <p:spPr>
          <a:xfrm>
            <a:off x="1269648" y="5632201"/>
            <a:ext cx="962092" cy="13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2EB7318-E5EC-E745-8D0B-661FE90648AA}"/>
              </a:ext>
            </a:extLst>
          </p:cNvPr>
          <p:cNvPicPr>
            <a:picLocks noChangeAspect="1"/>
          </p:cNvPicPr>
          <p:nvPr/>
        </p:nvPicPr>
        <p:blipFill>
          <a:blip r:embed="rId3"/>
          <a:stretch>
            <a:fillRect/>
          </a:stretch>
        </p:blipFill>
        <p:spPr>
          <a:xfrm>
            <a:off x="1930825" y="1246981"/>
            <a:ext cx="4245985" cy="5144554"/>
          </a:xfrm>
          <a:prstGeom prst="rect">
            <a:avLst/>
          </a:prstGeom>
        </p:spPr>
      </p:pic>
    </p:spTree>
    <p:extLst>
      <p:ext uri="{BB962C8B-B14F-4D97-AF65-F5344CB8AC3E}">
        <p14:creationId xmlns:p14="http://schemas.microsoft.com/office/powerpoint/2010/main" val="434480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E685-299F-5F4A-AED3-37FEBEB186FD}"/>
              </a:ext>
            </a:extLst>
          </p:cNvPr>
          <p:cNvSpPr>
            <a:spLocks noGrp="1"/>
          </p:cNvSpPr>
          <p:nvPr>
            <p:ph type="title"/>
          </p:nvPr>
        </p:nvSpPr>
        <p:spPr/>
        <p:txBody>
          <a:bodyPr/>
          <a:lstStyle/>
          <a:p>
            <a:r>
              <a:rPr lang="en-US" dirty="0"/>
              <a:t>Color Palettes</a:t>
            </a:r>
          </a:p>
        </p:txBody>
      </p:sp>
      <p:sp>
        <p:nvSpPr>
          <p:cNvPr id="4" name="Slide Number Placeholder 3">
            <a:extLst>
              <a:ext uri="{FF2B5EF4-FFF2-40B4-BE49-F238E27FC236}">
                <a16:creationId xmlns:a16="http://schemas.microsoft.com/office/drawing/2014/main" id="{4AB84BDA-169F-8E44-9C64-9AC7B860DECB}"/>
              </a:ext>
            </a:extLst>
          </p:cNvPr>
          <p:cNvSpPr>
            <a:spLocks noGrp="1"/>
          </p:cNvSpPr>
          <p:nvPr>
            <p:ph type="sldNum" sz="quarter" idx="10"/>
          </p:nvPr>
        </p:nvSpPr>
        <p:spPr/>
        <p:txBody>
          <a:bodyPr/>
          <a:lstStyle/>
          <a:p>
            <a:fld id="{C0D6EFB9-9230-4B7B-84CF-BF17657CE3F9}" type="slidenum">
              <a:rPr lang="en-US" smtClean="0"/>
              <a:t>29</a:t>
            </a:fld>
            <a:endParaRPr lang="en-US"/>
          </a:p>
        </p:txBody>
      </p:sp>
      <p:pic>
        <p:nvPicPr>
          <p:cNvPr id="6" name="Content Placeholder 5">
            <a:extLst>
              <a:ext uri="{FF2B5EF4-FFF2-40B4-BE49-F238E27FC236}">
                <a16:creationId xmlns:a16="http://schemas.microsoft.com/office/drawing/2014/main" id="{BFB8B4E7-E197-3E41-9AFC-1E83FB24053F}"/>
              </a:ext>
            </a:extLst>
          </p:cNvPr>
          <p:cNvPicPr>
            <a:picLocks noGrp="1" noChangeAspect="1"/>
          </p:cNvPicPr>
          <p:nvPr>
            <p:ph idx="1"/>
          </p:nvPr>
        </p:nvPicPr>
        <p:blipFill>
          <a:blip r:embed="rId2"/>
          <a:stretch>
            <a:fillRect/>
          </a:stretch>
        </p:blipFill>
        <p:spPr>
          <a:xfrm>
            <a:off x="1207465" y="1219200"/>
            <a:ext cx="6729070" cy="4627563"/>
          </a:xfrm>
          <a:prstGeom prst="rect">
            <a:avLst/>
          </a:prstGeom>
        </p:spPr>
      </p:pic>
    </p:spTree>
    <p:extLst>
      <p:ext uri="{BB962C8B-B14F-4D97-AF65-F5344CB8AC3E}">
        <p14:creationId xmlns:p14="http://schemas.microsoft.com/office/powerpoint/2010/main" val="4007141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DDE3-B9F0-004F-AC6E-4BF266F91867}"/>
              </a:ext>
            </a:extLst>
          </p:cNvPr>
          <p:cNvSpPr>
            <a:spLocks noGrp="1"/>
          </p:cNvSpPr>
          <p:nvPr>
            <p:ph type="title"/>
          </p:nvPr>
        </p:nvSpPr>
        <p:spPr/>
        <p:txBody>
          <a:bodyPr/>
          <a:lstStyle/>
          <a:p>
            <a:r>
              <a:rPr lang="en-US" dirty="0"/>
              <a:t>Data Viz #1</a:t>
            </a:r>
          </a:p>
        </p:txBody>
      </p:sp>
      <p:pic>
        <p:nvPicPr>
          <p:cNvPr id="7" name="Content Placeholder 6">
            <a:extLst>
              <a:ext uri="{FF2B5EF4-FFF2-40B4-BE49-F238E27FC236}">
                <a16:creationId xmlns:a16="http://schemas.microsoft.com/office/drawing/2014/main" id="{F71EB86E-29F6-074A-B791-387076CF67EA}"/>
              </a:ext>
            </a:extLst>
          </p:cNvPr>
          <p:cNvPicPr>
            <a:picLocks noGrp="1" noChangeAspect="1"/>
          </p:cNvPicPr>
          <p:nvPr>
            <p:ph idx="1"/>
          </p:nvPr>
        </p:nvPicPr>
        <p:blipFill rotWithShape="1">
          <a:blip r:embed="rId3"/>
          <a:srcRect l="1310" r="-1"/>
          <a:stretch/>
        </p:blipFill>
        <p:spPr>
          <a:xfrm>
            <a:off x="2303748" y="1219200"/>
            <a:ext cx="4597536" cy="4627563"/>
          </a:xfrm>
        </p:spPr>
      </p:pic>
      <p:sp>
        <p:nvSpPr>
          <p:cNvPr id="4" name="Slide Number Placeholder 3">
            <a:extLst>
              <a:ext uri="{FF2B5EF4-FFF2-40B4-BE49-F238E27FC236}">
                <a16:creationId xmlns:a16="http://schemas.microsoft.com/office/drawing/2014/main" id="{307630F5-B42D-DE43-9200-41FCBBBB4A2D}"/>
              </a:ext>
            </a:extLst>
          </p:cNvPr>
          <p:cNvSpPr>
            <a:spLocks noGrp="1"/>
          </p:cNvSpPr>
          <p:nvPr>
            <p:ph type="sldNum" sz="quarter" idx="10"/>
          </p:nvPr>
        </p:nvSpPr>
        <p:spPr/>
        <p:txBody>
          <a:bodyPr/>
          <a:lstStyle/>
          <a:p>
            <a:fld id="{C0D6EFB9-9230-4B7B-84CF-BF17657CE3F9}" type="slidenum">
              <a:rPr lang="en-US" smtClean="0"/>
              <a:t>3</a:t>
            </a:fld>
            <a:endParaRPr lang="en-US"/>
          </a:p>
        </p:txBody>
      </p:sp>
    </p:spTree>
    <p:extLst>
      <p:ext uri="{BB962C8B-B14F-4D97-AF65-F5344CB8AC3E}">
        <p14:creationId xmlns:p14="http://schemas.microsoft.com/office/powerpoint/2010/main" val="951621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7FDB2-D246-FC4D-9ED3-7FD1C5525A0F}"/>
              </a:ext>
            </a:extLst>
          </p:cNvPr>
          <p:cNvSpPr>
            <a:spLocks noGrp="1"/>
          </p:cNvSpPr>
          <p:nvPr>
            <p:ph type="sldNum" sz="quarter" idx="10"/>
          </p:nvPr>
        </p:nvSpPr>
        <p:spPr/>
        <p:txBody>
          <a:bodyPr/>
          <a:lstStyle/>
          <a:p>
            <a:fld id="{C0D6EFB9-9230-4B7B-84CF-BF17657CE3F9}" type="slidenum">
              <a:rPr lang="en-US" smtClean="0"/>
              <a:t>30</a:t>
            </a:fld>
            <a:endParaRPr lang="en-US"/>
          </a:p>
        </p:txBody>
      </p:sp>
      <p:pic>
        <p:nvPicPr>
          <p:cNvPr id="8" name="Picture 7">
            <a:extLst>
              <a:ext uri="{FF2B5EF4-FFF2-40B4-BE49-F238E27FC236}">
                <a16:creationId xmlns:a16="http://schemas.microsoft.com/office/drawing/2014/main" id="{B1C5E453-02C5-6C48-8F69-541425164011}"/>
              </a:ext>
            </a:extLst>
          </p:cNvPr>
          <p:cNvPicPr>
            <a:picLocks noChangeAspect="1"/>
          </p:cNvPicPr>
          <p:nvPr/>
        </p:nvPicPr>
        <p:blipFill>
          <a:blip r:embed="rId3"/>
          <a:stretch>
            <a:fillRect/>
          </a:stretch>
        </p:blipFill>
        <p:spPr>
          <a:xfrm>
            <a:off x="440505" y="1371528"/>
            <a:ext cx="8135888" cy="4773347"/>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FE07553E-45EC-B549-B4D0-BE43C76EF709}"/>
              </a:ext>
            </a:extLst>
          </p:cNvPr>
          <p:cNvSpPr>
            <a:spLocks noGrp="1"/>
          </p:cNvSpPr>
          <p:nvPr>
            <p:ph type="title"/>
          </p:nvPr>
        </p:nvSpPr>
        <p:spPr>
          <a:xfrm>
            <a:off x="323850" y="279966"/>
            <a:ext cx="8496622" cy="817561"/>
          </a:xfrm>
        </p:spPr>
        <p:txBody>
          <a:bodyPr/>
          <a:lstStyle/>
          <a:p>
            <a:r>
              <a:rPr lang="en-US" dirty="0"/>
              <a:t>Shape Format</a:t>
            </a:r>
          </a:p>
        </p:txBody>
      </p:sp>
      <p:sp>
        <p:nvSpPr>
          <p:cNvPr id="7" name="TextBox 6">
            <a:extLst>
              <a:ext uri="{FF2B5EF4-FFF2-40B4-BE49-F238E27FC236}">
                <a16:creationId xmlns:a16="http://schemas.microsoft.com/office/drawing/2014/main" id="{0603C011-2E7A-7244-A092-7C51EDD85CA4}"/>
              </a:ext>
            </a:extLst>
          </p:cNvPr>
          <p:cNvSpPr txBox="1"/>
          <p:nvPr/>
        </p:nvSpPr>
        <p:spPr>
          <a:xfrm>
            <a:off x="971600" y="1592796"/>
            <a:ext cx="1529848" cy="584775"/>
          </a:xfrm>
          <a:prstGeom prst="rect">
            <a:avLst/>
          </a:prstGeom>
          <a:noFill/>
        </p:spPr>
        <p:txBody>
          <a:bodyPr wrap="square" rtlCol="0">
            <a:spAutoFit/>
          </a:bodyPr>
          <a:lstStyle/>
          <a:p>
            <a:r>
              <a:rPr lang="en-US" sz="1600" dirty="0"/>
              <a:t>1. Right click, “Format Shape”</a:t>
            </a:r>
          </a:p>
        </p:txBody>
      </p:sp>
      <p:cxnSp>
        <p:nvCxnSpPr>
          <p:cNvPr id="9" name="Straight Arrow Connector 8">
            <a:extLst>
              <a:ext uri="{FF2B5EF4-FFF2-40B4-BE49-F238E27FC236}">
                <a16:creationId xmlns:a16="http://schemas.microsoft.com/office/drawing/2014/main" id="{F0AA7F91-B356-5B4F-8B28-41E3BB31EC0E}"/>
              </a:ext>
            </a:extLst>
          </p:cNvPr>
          <p:cNvCxnSpPr>
            <a:cxnSpLocks/>
          </p:cNvCxnSpPr>
          <p:nvPr/>
        </p:nvCxnSpPr>
        <p:spPr>
          <a:xfrm>
            <a:off x="1999174" y="2162008"/>
            <a:ext cx="196562" cy="150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7C021A-337F-8A4A-9149-9E332F8ECF34}"/>
              </a:ext>
            </a:extLst>
          </p:cNvPr>
          <p:cNvSpPr txBox="1"/>
          <p:nvPr/>
        </p:nvSpPr>
        <p:spPr>
          <a:xfrm>
            <a:off x="5868144" y="37228"/>
            <a:ext cx="2232248" cy="830997"/>
          </a:xfrm>
          <a:prstGeom prst="rect">
            <a:avLst/>
          </a:prstGeom>
          <a:noFill/>
        </p:spPr>
        <p:txBody>
          <a:bodyPr wrap="square" rtlCol="0">
            <a:spAutoFit/>
          </a:bodyPr>
          <a:lstStyle/>
          <a:p>
            <a:r>
              <a:rPr lang="en-US" sz="1600" dirty="0"/>
              <a:t>2. Format fill, line, transparency and text options</a:t>
            </a:r>
          </a:p>
        </p:txBody>
      </p:sp>
      <p:cxnSp>
        <p:nvCxnSpPr>
          <p:cNvPr id="11" name="Straight Arrow Connector 10">
            <a:extLst>
              <a:ext uri="{FF2B5EF4-FFF2-40B4-BE49-F238E27FC236}">
                <a16:creationId xmlns:a16="http://schemas.microsoft.com/office/drawing/2014/main" id="{D1805348-B3AB-FE4B-91D9-79F27E4532B8}"/>
              </a:ext>
            </a:extLst>
          </p:cNvPr>
          <p:cNvCxnSpPr>
            <a:cxnSpLocks/>
          </p:cNvCxnSpPr>
          <p:nvPr/>
        </p:nvCxnSpPr>
        <p:spPr>
          <a:xfrm>
            <a:off x="6762750" y="905834"/>
            <a:ext cx="221518" cy="42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0684BE-8A26-524D-9944-C7EDE14E0E73}"/>
              </a:ext>
            </a:extLst>
          </p:cNvPr>
          <p:cNvSpPr txBox="1"/>
          <p:nvPr/>
        </p:nvSpPr>
        <p:spPr>
          <a:xfrm>
            <a:off x="567607" y="4431083"/>
            <a:ext cx="1529848" cy="830997"/>
          </a:xfrm>
          <a:prstGeom prst="rect">
            <a:avLst/>
          </a:prstGeom>
          <a:noFill/>
        </p:spPr>
        <p:txBody>
          <a:bodyPr wrap="square" rtlCol="0">
            <a:spAutoFit/>
          </a:bodyPr>
          <a:lstStyle/>
          <a:p>
            <a:r>
              <a:rPr lang="en-US" sz="1600" dirty="0"/>
              <a:t>3. Right click again, ”Set as Default Shape”</a:t>
            </a:r>
          </a:p>
        </p:txBody>
      </p:sp>
      <p:cxnSp>
        <p:nvCxnSpPr>
          <p:cNvPr id="13" name="Straight Arrow Connector 12">
            <a:extLst>
              <a:ext uri="{FF2B5EF4-FFF2-40B4-BE49-F238E27FC236}">
                <a16:creationId xmlns:a16="http://schemas.microsoft.com/office/drawing/2014/main" id="{9E804D3C-6121-E847-B2F3-91B204A392BE}"/>
              </a:ext>
            </a:extLst>
          </p:cNvPr>
          <p:cNvCxnSpPr>
            <a:cxnSpLocks/>
          </p:cNvCxnSpPr>
          <p:nvPr/>
        </p:nvCxnSpPr>
        <p:spPr>
          <a:xfrm flipV="1">
            <a:off x="1439652" y="4188345"/>
            <a:ext cx="100310" cy="24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507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0DAE43-C614-5A4E-8E6D-0A80D618ADEC}"/>
              </a:ext>
            </a:extLst>
          </p:cNvPr>
          <p:cNvSpPr>
            <a:spLocks noGrp="1"/>
          </p:cNvSpPr>
          <p:nvPr>
            <p:ph type="sldNum" sz="quarter" idx="10"/>
          </p:nvPr>
        </p:nvSpPr>
        <p:spPr/>
        <p:txBody>
          <a:bodyPr/>
          <a:lstStyle/>
          <a:p>
            <a:fld id="{C0D6EFB9-9230-4B7B-84CF-BF17657CE3F9}" type="slidenum">
              <a:rPr lang="en-US" smtClean="0"/>
              <a:t>31</a:t>
            </a:fld>
            <a:endParaRPr lang="en-US"/>
          </a:p>
        </p:txBody>
      </p:sp>
      <p:sp>
        <p:nvSpPr>
          <p:cNvPr id="6" name="Rectangle 5">
            <a:extLst>
              <a:ext uri="{FF2B5EF4-FFF2-40B4-BE49-F238E27FC236}">
                <a16:creationId xmlns:a16="http://schemas.microsoft.com/office/drawing/2014/main" id="{AD9F1A25-D76D-444A-A87C-45986F988194}"/>
              </a:ext>
            </a:extLst>
          </p:cNvPr>
          <p:cNvSpPr/>
          <p:nvPr/>
        </p:nvSpPr>
        <p:spPr>
          <a:xfrm>
            <a:off x="1547664" y="1340768"/>
            <a:ext cx="2304256" cy="2088232"/>
          </a:xfrm>
          <a:prstGeom prst="rect">
            <a:avLst/>
          </a:prstGeom>
          <a:solidFill>
            <a:schemeClr val="accent1">
              <a:alpha val="39000"/>
            </a:schemeClr>
          </a:solidFill>
          <a:ln w="539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Do not Autofit</a:t>
            </a:r>
          </a:p>
        </p:txBody>
      </p:sp>
      <p:sp>
        <p:nvSpPr>
          <p:cNvPr id="7" name="Rectangle 6">
            <a:extLst>
              <a:ext uri="{FF2B5EF4-FFF2-40B4-BE49-F238E27FC236}">
                <a16:creationId xmlns:a16="http://schemas.microsoft.com/office/drawing/2014/main" id="{554F9E97-F494-DB4B-93A2-27FC594D3194}"/>
              </a:ext>
            </a:extLst>
          </p:cNvPr>
          <p:cNvSpPr/>
          <p:nvPr/>
        </p:nvSpPr>
        <p:spPr>
          <a:xfrm>
            <a:off x="1547664" y="3604374"/>
            <a:ext cx="2304256" cy="830997"/>
          </a:xfrm>
          <a:prstGeom prst="rect">
            <a:avLst/>
          </a:prstGeom>
          <a:solidFill>
            <a:schemeClr val="accent1">
              <a:alpha val="39000"/>
            </a:schemeClr>
          </a:solidFill>
          <a:ln w="539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t>Resize shape to fit text</a:t>
            </a:r>
          </a:p>
        </p:txBody>
      </p:sp>
      <p:sp>
        <p:nvSpPr>
          <p:cNvPr id="8" name="Rectangle 7">
            <a:extLst>
              <a:ext uri="{FF2B5EF4-FFF2-40B4-BE49-F238E27FC236}">
                <a16:creationId xmlns:a16="http://schemas.microsoft.com/office/drawing/2014/main" id="{55B52062-38AB-4B46-9782-488AE1EA3513}"/>
              </a:ext>
            </a:extLst>
          </p:cNvPr>
          <p:cNvSpPr/>
          <p:nvPr/>
        </p:nvSpPr>
        <p:spPr>
          <a:xfrm>
            <a:off x="1547664" y="4610745"/>
            <a:ext cx="2304256" cy="461665"/>
          </a:xfrm>
          <a:prstGeom prst="rect">
            <a:avLst/>
          </a:prstGeom>
          <a:solidFill>
            <a:schemeClr val="accent1">
              <a:alpha val="39000"/>
            </a:schemeClr>
          </a:solidFill>
          <a:ln w="539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dirty="0"/>
              <a:t>Shrink text on overflow</a:t>
            </a:r>
          </a:p>
        </p:txBody>
      </p:sp>
      <p:pic>
        <p:nvPicPr>
          <p:cNvPr id="10" name="Picture 9">
            <a:extLst>
              <a:ext uri="{FF2B5EF4-FFF2-40B4-BE49-F238E27FC236}">
                <a16:creationId xmlns:a16="http://schemas.microsoft.com/office/drawing/2014/main" id="{5F518954-AC7D-3A41-B42B-4CE70F9AF794}"/>
              </a:ext>
            </a:extLst>
          </p:cNvPr>
          <p:cNvPicPr>
            <a:picLocks noChangeAspect="1"/>
          </p:cNvPicPr>
          <p:nvPr/>
        </p:nvPicPr>
        <p:blipFill>
          <a:blip r:embed="rId3"/>
          <a:stretch>
            <a:fillRect/>
          </a:stretch>
        </p:blipFill>
        <p:spPr>
          <a:xfrm>
            <a:off x="4391980" y="1695450"/>
            <a:ext cx="3962400" cy="3467100"/>
          </a:xfrm>
          <a:prstGeom prst="rect">
            <a:avLst/>
          </a:prstGeom>
        </p:spPr>
      </p:pic>
    </p:spTree>
    <p:extLst>
      <p:ext uri="{BB962C8B-B14F-4D97-AF65-F5344CB8AC3E}">
        <p14:creationId xmlns:p14="http://schemas.microsoft.com/office/powerpoint/2010/main" val="339564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A5D4-821C-5E40-BC31-4C3C0EF75774}"/>
              </a:ext>
            </a:extLst>
          </p:cNvPr>
          <p:cNvSpPr>
            <a:spLocks noGrp="1"/>
          </p:cNvSpPr>
          <p:nvPr>
            <p:ph type="title"/>
          </p:nvPr>
        </p:nvSpPr>
        <p:spPr/>
        <p:txBody>
          <a:bodyPr/>
          <a:lstStyle/>
          <a:p>
            <a:r>
              <a:rPr lang="en-US" dirty="0"/>
              <a:t>Chart Templates</a:t>
            </a:r>
          </a:p>
        </p:txBody>
      </p:sp>
      <p:sp>
        <p:nvSpPr>
          <p:cNvPr id="3" name="Slide Number Placeholder 2">
            <a:extLst>
              <a:ext uri="{FF2B5EF4-FFF2-40B4-BE49-F238E27FC236}">
                <a16:creationId xmlns:a16="http://schemas.microsoft.com/office/drawing/2014/main" id="{6B306FDB-76C2-B64B-A207-4C5D60EE5161}"/>
              </a:ext>
            </a:extLst>
          </p:cNvPr>
          <p:cNvSpPr>
            <a:spLocks noGrp="1"/>
          </p:cNvSpPr>
          <p:nvPr>
            <p:ph type="sldNum" sz="quarter" idx="10"/>
          </p:nvPr>
        </p:nvSpPr>
        <p:spPr/>
        <p:txBody>
          <a:bodyPr/>
          <a:lstStyle/>
          <a:p>
            <a:fld id="{C0D6EFB9-9230-4B7B-84CF-BF17657CE3F9}" type="slidenum">
              <a:rPr lang="en-US" smtClean="0"/>
              <a:t>32</a:t>
            </a:fld>
            <a:endParaRPr lang="en-US"/>
          </a:p>
        </p:txBody>
      </p:sp>
      <p:graphicFrame>
        <p:nvGraphicFramePr>
          <p:cNvPr id="6" name="Chart Placeholder 5">
            <a:extLst>
              <a:ext uri="{FF2B5EF4-FFF2-40B4-BE49-F238E27FC236}">
                <a16:creationId xmlns:a16="http://schemas.microsoft.com/office/drawing/2014/main" id="{CFBE2C71-C156-9C4B-BA4D-6CD91559347D}"/>
              </a:ext>
            </a:extLst>
          </p:cNvPr>
          <p:cNvGraphicFramePr>
            <a:graphicFrameLocks noGrp="1"/>
          </p:cNvGraphicFramePr>
          <p:nvPr>
            <p:ph type="chart" sz="quarter" idx="11"/>
            <p:extLst>
              <p:ext uri="{D42A27DB-BD31-4B8C-83A1-F6EECF244321}">
                <p14:modId xmlns:p14="http://schemas.microsoft.com/office/powerpoint/2010/main" val="1688320919"/>
              </p:ext>
            </p:extLst>
          </p:nvPr>
        </p:nvGraphicFramePr>
        <p:xfrm>
          <a:off x="1027113" y="1341438"/>
          <a:ext cx="7089775" cy="47513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5674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A5D4-821C-5E40-BC31-4C3C0EF75774}"/>
              </a:ext>
            </a:extLst>
          </p:cNvPr>
          <p:cNvSpPr>
            <a:spLocks noGrp="1"/>
          </p:cNvSpPr>
          <p:nvPr>
            <p:ph type="title"/>
          </p:nvPr>
        </p:nvSpPr>
        <p:spPr/>
        <p:txBody>
          <a:bodyPr/>
          <a:lstStyle/>
          <a:p>
            <a:r>
              <a:rPr lang="en-US" dirty="0"/>
              <a:t>Chart Templates</a:t>
            </a:r>
          </a:p>
        </p:txBody>
      </p:sp>
      <p:sp>
        <p:nvSpPr>
          <p:cNvPr id="3" name="Slide Number Placeholder 2">
            <a:extLst>
              <a:ext uri="{FF2B5EF4-FFF2-40B4-BE49-F238E27FC236}">
                <a16:creationId xmlns:a16="http://schemas.microsoft.com/office/drawing/2014/main" id="{6B306FDB-76C2-B64B-A207-4C5D60EE5161}"/>
              </a:ext>
            </a:extLst>
          </p:cNvPr>
          <p:cNvSpPr>
            <a:spLocks noGrp="1"/>
          </p:cNvSpPr>
          <p:nvPr>
            <p:ph type="sldNum" sz="quarter" idx="10"/>
          </p:nvPr>
        </p:nvSpPr>
        <p:spPr/>
        <p:txBody>
          <a:bodyPr/>
          <a:lstStyle/>
          <a:p>
            <a:fld id="{C0D6EFB9-9230-4B7B-84CF-BF17657CE3F9}" type="slidenum">
              <a:rPr lang="en-US" smtClean="0"/>
              <a:t>33</a:t>
            </a:fld>
            <a:endParaRPr lang="en-US"/>
          </a:p>
        </p:txBody>
      </p:sp>
      <p:graphicFrame>
        <p:nvGraphicFramePr>
          <p:cNvPr id="6" name="Chart Placeholder 5">
            <a:extLst>
              <a:ext uri="{FF2B5EF4-FFF2-40B4-BE49-F238E27FC236}">
                <a16:creationId xmlns:a16="http://schemas.microsoft.com/office/drawing/2014/main" id="{CFBE2C71-C156-9C4B-BA4D-6CD91559347D}"/>
              </a:ext>
            </a:extLst>
          </p:cNvPr>
          <p:cNvGraphicFramePr>
            <a:graphicFrameLocks noGrp="1"/>
          </p:cNvGraphicFramePr>
          <p:nvPr>
            <p:ph type="chart" sz="quarter" idx="11"/>
            <p:extLst>
              <p:ext uri="{D42A27DB-BD31-4B8C-83A1-F6EECF244321}">
                <p14:modId xmlns:p14="http://schemas.microsoft.com/office/powerpoint/2010/main" val="938627822"/>
              </p:ext>
            </p:extLst>
          </p:nvPr>
        </p:nvGraphicFramePr>
        <p:xfrm>
          <a:off x="1027113" y="1341438"/>
          <a:ext cx="7089775" cy="47513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5300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6BD123-F943-FA43-BD65-3A38A4F9CD3C}"/>
              </a:ext>
            </a:extLst>
          </p:cNvPr>
          <p:cNvSpPr>
            <a:spLocks noGrp="1"/>
          </p:cNvSpPr>
          <p:nvPr>
            <p:ph type="title"/>
          </p:nvPr>
        </p:nvSpPr>
        <p:spPr/>
        <p:txBody>
          <a:bodyPr>
            <a:normAutofit/>
          </a:bodyPr>
          <a:lstStyle/>
          <a:p>
            <a:r>
              <a:rPr lang="en-US" dirty="0"/>
              <a:t>Considerations When Making a PowerPoint Theme and Slide Master</a:t>
            </a:r>
          </a:p>
        </p:txBody>
      </p:sp>
      <p:sp>
        <p:nvSpPr>
          <p:cNvPr id="9" name="Content Placeholder 8">
            <a:extLst>
              <a:ext uri="{FF2B5EF4-FFF2-40B4-BE49-F238E27FC236}">
                <a16:creationId xmlns:a16="http://schemas.microsoft.com/office/drawing/2014/main" id="{E31EF0FC-B717-F84D-8B42-6F513E178D9B}"/>
              </a:ext>
            </a:extLst>
          </p:cNvPr>
          <p:cNvSpPr>
            <a:spLocks noGrp="1"/>
          </p:cNvSpPr>
          <p:nvPr>
            <p:ph idx="1"/>
          </p:nvPr>
        </p:nvSpPr>
        <p:spPr/>
        <p:txBody>
          <a:bodyPr/>
          <a:lstStyle/>
          <a:p>
            <a:pPr marL="285750" indent="-285750">
              <a:buFont typeface="Arial" panose="020B0604020202020204" pitchFamily="34" charset="0"/>
              <a:buChar char="•"/>
            </a:pPr>
            <a:r>
              <a:rPr lang="en-US" dirty="0"/>
              <a:t>Everything is editable… but it’s Microsoft</a:t>
            </a:r>
          </a:p>
          <a:p>
            <a:pPr marL="285750" indent="-285750">
              <a:buFont typeface="Arial" panose="020B0604020202020204" pitchFamily="34" charset="0"/>
              <a:buChar char="•"/>
            </a:pPr>
            <a:r>
              <a:rPr lang="en-US" dirty="0"/>
              <a:t>Don’t use animations or effects</a:t>
            </a:r>
          </a:p>
          <a:p>
            <a:pPr marL="285750" indent="-285750">
              <a:buFont typeface="Arial" panose="020B0604020202020204" pitchFamily="34" charset="0"/>
              <a:buChar char="•"/>
            </a:pPr>
            <a:r>
              <a:rPr lang="en-US" dirty="0"/>
              <a:t>Don’t use 3D, pattern fills, reflections or glows</a:t>
            </a:r>
          </a:p>
          <a:p>
            <a:pPr marL="285750" indent="-285750">
              <a:buFont typeface="Arial" panose="020B0604020202020204" pitchFamily="34" charset="0"/>
              <a:buChar char="•"/>
            </a:pPr>
            <a:r>
              <a:rPr lang="en-US" dirty="0"/>
              <a:t>Flat themes print and present best</a:t>
            </a:r>
          </a:p>
          <a:p>
            <a:pPr marL="285750" indent="-285750">
              <a:buFont typeface="Arial" panose="020B0604020202020204" pitchFamily="34" charset="0"/>
              <a:buChar char="•"/>
            </a:pPr>
            <a:r>
              <a:rPr lang="en-US" dirty="0"/>
              <a:t>Hotkeys:</a:t>
            </a:r>
          </a:p>
          <a:p>
            <a:pPr marL="745056" lvl="1" indent="-285750">
              <a:buFont typeface="Arial" panose="020B0604020202020204" pitchFamily="34" charset="0"/>
              <a:buChar char="•"/>
            </a:pPr>
            <a:r>
              <a:rPr lang="en-US" dirty="0"/>
              <a:t>Laser Pointer: option + left click</a:t>
            </a:r>
          </a:p>
          <a:p>
            <a:pPr marL="745056" lvl="1" indent="-285750">
              <a:buFont typeface="Arial" panose="020B0604020202020204" pitchFamily="34" charset="0"/>
              <a:buChar char="•"/>
            </a:pPr>
            <a:r>
              <a:rPr lang="en-US" dirty="0"/>
              <a:t>White and Black Screen: shift + W or shift + B</a:t>
            </a:r>
          </a:p>
          <a:p>
            <a:pPr marL="745056" lvl="1" indent="-285750">
              <a:buFont typeface="Arial" panose="020B0604020202020204" pitchFamily="34" charset="0"/>
              <a:buChar char="•"/>
            </a:pPr>
            <a:r>
              <a:rPr lang="en-US" dirty="0"/>
              <a:t>Launch presentation: command + return</a:t>
            </a:r>
          </a:p>
        </p:txBody>
      </p:sp>
      <p:sp>
        <p:nvSpPr>
          <p:cNvPr id="4" name="Slide Number Placeholder 3">
            <a:extLst>
              <a:ext uri="{FF2B5EF4-FFF2-40B4-BE49-F238E27FC236}">
                <a16:creationId xmlns:a16="http://schemas.microsoft.com/office/drawing/2014/main" id="{9A349FD7-A57D-1946-B49B-5676B0D6FF0A}"/>
              </a:ext>
            </a:extLst>
          </p:cNvPr>
          <p:cNvSpPr>
            <a:spLocks noGrp="1"/>
          </p:cNvSpPr>
          <p:nvPr>
            <p:ph type="sldNum" sz="quarter" idx="10"/>
          </p:nvPr>
        </p:nvSpPr>
        <p:spPr/>
        <p:txBody>
          <a:bodyPr/>
          <a:lstStyle/>
          <a:p>
            <a:fld id="{C0D6EFB9-9230-4B7B-84CF-BF17657CE3F9}" type="slidenum">
              <a:rPr lang="en-US" smtClean="0"/>
              <a:pPr/>
              <a:t>34</a:t>
            </a:fld>
            <a:endParaRPr lang="en-US"/>
          </a:p>
        </p:txBody>
      </p:sp>
    </p:spTree>
    <p:extLst>
      <p:ext uri="{BB962C8B-B14F-4D97-AF65-F5344CB8AC3E}">
        <p14:creationId xmlns:p14="http://schemas.microsoft.com/office/powerpoint/2010/main" val="3219476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7A6C-1AC7-1441-B82A-B569945C6573}"/>
              </a:ext>
            </a:extLst>
          </p:cNvPr>
          <p:cNvSpPr>
            <a:spLocks noGrp="1"/>
          </p:cNvSpPr>
          <p:nvPr>
            <p:ph type="title"/>
          </p:nvPr>
        </p:nvSpPr>
        <p:spPr/>
        <p:txBody>
          <a:bodyPr/>
          <a:lstStyle/>
          <a:p>
            <a:r>
              <a:rPr lang="en-US" dirty="0"/>
              <a:t>Choose a Company</a:t>
            </a:r>
          </a:p>
        </p:txBody>
      </p:sp>
      <p:sp>
        <p:nvSpPr>
          <p:cNvPr id="4" name="Slide Number Placeholder 3">
            <a:extLst>
              <a:ext uri="{FF2B5EF4-FFF2-40B4-BE49-F238E27FC236}">
                <a16:creationId xmlns:a16="http://schemas.microsoft.com/office/drawing/2014/main" id="{6C12896A-2768-7B4E-9925-61449CCF0795}"/>
              </a:ext>
            </a:extLst>
          </p:cNvPr>
          <p:cNvSpPr>
            <a:spLocks noGrp="1"/>
          </p:cNvSpPr>
          <p:nvPr>
            <p:ph type="sldNum" sz="quarter" idx="10"/>
          </p:nvPr>
        </p:nvSpPr>
        <p:spPr/>
        <p:txBody>
          <a:bodyPr/>
          <a:lstStyle/>
          <a:p>
            <a:fld id="{C0D6EFB9-9230-4B7B-84CF-BF17657CE3F9}" type="slidenum">
              <a:rPr lang="en-US" smtClean="0"/>
              <a:t>35</a:t>
            </a:fld>
            <a:endParaRPr lang="en-US"/>
          </a:p>
        </p:txBody>
      </p:sp>
      <p:pic>
        <p:nvPicPr>
          <p:cNvPr id="3074" name="Picture 2">
            <a:extLst>
              <a:ext uri="{FF2B5EF4-FFF2-40B4-BE49-F238E27FC236}">
                <a16:creationId xmlns:a16="http://schemas.microsoft.com/office/drawing/2014/main" id="{7E8D1DEE-F76B-3C45-A340-4B956BA3D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764" y="1206000"/>
            <a:ext cx="2580352" cy="25803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aze">
            <a:extLst>
              <a:ext uri="{FF2B5EF4-FFF2-40B4-BE49-F238E27FC236}">
                <a16:creationId xmlns:a16="http://schemas.microsoft.com/office/drawing/2014/main" id="{09A5B6D6-9069-B844-B2DE-0C09D98B0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1479840"/>
            <a:ext cx="2057399" cy="20573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7AE6A8D-888A-8846-97A8-16F7F9511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183" y="1504911"/>
            <a:ext cx="2057399" cy="20573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B774C53-0159-8D47-BF4D-D67C8C8AB8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48" y="3927500"/>
            <a:ext cx="2199585" cy="22432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974582D-456B-3C4C-AE07-2DF4F75523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395" y="4321053"/>
            <a:ext cx="2435207" cy="137081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Qualtrics - IrishJobs Career Advice">
            <a:extLst>
              <a:ext uri="{FF2B5EF4-FFF2-40B4-BE49-F238E27FC236}">
                <a16:creationId xmlns:a16="http://schemas.microsoft.com/office/drawing/2014/main" id="{16E66D18-5CB2-7B41-8C4D-8E74D6E36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3977760"/>
            <a:ext cx="2057399" cy="205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180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6BC686C-FBAA-E94D-B824-9BC8836C7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t="26953" r="11013" b="35201"/>
          <a:stretch/>
        </p:blipFill>
        <p:spPr bwMode="auto">
          <a:xfrm>
            <a:off x="13633" y="1760807"/>
            <a:ext cx="1493569" cy="6366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waze">
            <a:extLst>
              <a:ext uri="{FF2B5EF4-FFF2-40B4-BE49-F238E27FC236}">
                <a16:creationId xmlns:a16="http://schemas.microsoft.com/office/drawing/2014/main" id="{F9D52E29-180E-3545-A883-3D43A99CB0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163" b="33894"/>
          <a:stretch/>
        </p:blipFill>
        <p:spPr bwMode="auto">
          <a:xfrm>
            <a:off x="3524358" y="1868143"/>
            <a:ext cx="1793724" cy="555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3EAB928-5B0A-584F-9379-96E67EBF0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735" y="766933"/>
            <a:ext cx="1576177" cy="15761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7A0A3A09-F8E2-3F45-A879-B2CE97FEA3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64" y="3094959"/>
            <a:ext cx="669792" cy="683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C475788A-95DE-084D-AC4A-90DA248658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7596" y="3515636"/>
            <a:ext cx="2435207" cy="13708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Qualtrics - IrishJobs Career Advice">
            <a:extLst>
              <a:ext uri="{FF2B5EF4-FFF2-40B4-BE49-F238E27FC236}">
                <a16:creationId xmlns:a16="http://schemas.microsoft.com/office/drawing/2014/main" id="{B546B2FE-2804-9D4D-9CE1-8C4EF27555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2055" y="1568659"/>
            <a:ext cx="756084" cy="756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ry University Employee Benefits and Perks | Glassdoor">
            <a:extLst>
              <a:ext uri="{FF2B5EF4-FFF2-40B4-BE49-F238E27FC236}">
                <a16:creationId xmlns:a16="http://schemas.microsoft.com/office/drawing/2014/main" id="{B14517BC-D93D-2145-960F-E2D35961CD2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101" b="13388"/>
          <a:stretch/>
        </p:blipFill>
        <p:spPr bwMode="auto">
          <a:xfrm>
            <a:off x="5988346" y="18994"/>
            <a:ext cx="1327306" cy="9093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B507C7-366B-0B4B-A8C6-F1034FDB5E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023" y="0"/>
            <a:ext cx="1018178" cy="8765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391DA41-CE95-F449-ADBB-6840902AF83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87" t="7419" r="6011" b="13245"/>
          <a:stretch/>
        </p:blipFill>
        <p:spPr bwMode="auto">
          <a:xfrm>
            <a:off x="1209632" y="72572"/>
            <a:ext cx="1674176" cy="8765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Image for Integra Financial Services">
            <a:extLst>
              <a:ext uri="{FF2B5EF4-FFF2-40B4-BE49-F238E27FC236}">
                <a16:creationId xmlns:a16="http://schemas.microsoft.com/office/drawing/2014/main" id="{C59EA817-76BD-3E4B-9D8F-4D89638C55A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6684" t="23574" r="38750" b="29424"/>
          <a:stretch/>
        </p:blipFill>
        <p:spPr bwMode="auto">
          <a:xfrm>
            <a:off x="2880595" y="0"/>
            <a:ext cx="2246305" cy="8162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rchant Logo">
            <a:extLst>
              <a:ext uri="{FF2B5EF4-FFF2-40B4-BE49-F238E27FC236}">
                <a16:creationId xmlns:a16="http://schemas.microsoft.com/office/drawing/2014/main" id="{2C4DDA40-378C-6842-9E94-ABEB2076A5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107320"/>
            <a:ext cx="5588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s://upload.wikimedia.org/wikipedia/en/2/2d/Vivint_Solar_Logo.png">
            <a:extLst>
              <a:ext uri="{FF2B5EF4-FFF2-40B4-BE49-F238E27FC236}">
                <a16:creationId xmlns:a16="http://schemas.microsoft.com/office/drawing/2014/main" id="{2C841117-AA8C-5941-8184-5BB4043D359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83700" y="939856"/>
            <a:ext cx="797480" cy="7965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https://www.higheredjobs.com/images/AccountImages/4096_1.jpg">
            <a:extLst>
              <a:ext uri="{FF2B5EF4-FFF2-40B4-BE49-F238E27FC236}">
                <a16:creationId xmlns:a16="http://schemas.microsoft.com/office/drawing/2014/main" id="{6E9A6B24-6CD8-1B49-B790-140BFF4F337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279104" y="715718"/>
            <a:ext cx="1614506" cy="4574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https://www.vitalsmarts.com/wp-content/themes/vitalsmarts/images/vitalsmarts-logo.png">
            <a:extLst>
              <a:ext uri="{FF2B5EF4-FFF2-40B4-BE49-F238E27FC236}">
                <a16:creationId xmlns:a16="http://schemas.microsoft.com/office/drawing/2014/main" id="{D32688A1-3631-0345-8032-43D1E5728B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95451" y="829607"/>
            <a:ext cx="1872713" cy="3928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http://www.rittenhouserankings.com/wp-content/uploads/2015/12/OC_Tanner_LOGO.jpg">
            <a:extLst>
              <a:ext uri="{FF2B5EF4-FFF2-40B4-BE49-F238E27FC236}">
                <a16:creationId xmlns:a16="http://schemas.microsoft.com/office/drawing/2014/main" id="{BD8F9A8D-15A7-394F-9400-3204DF8BF42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0023" y="949149"/>
            <a:ext cx="1363172" cy="3889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wig - Home | Facebook">
            <a:extLst>
              <a:ext uri="{FF2B5EF4-FFF2-40B4-BE49-F238E27FC236}">
                <a16:creationId xmlns:a16="http://schemas.microsoft.com/office/drawing/2014/main" id="{A3AEC5E8-E9F5-974C-B780-37B9DEDA161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9422" y="873493"/>
            <a:ext cx="709627" cy="70962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840A13C-E383-0644-9CB4-8143B608312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09289" y="770311"/>
            <a:ext cx="19177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erchant Logo">
            <a:extLst>
              <a:ext uri="{FF2B5EF4-FFF2-40B4-BE49-F238E27FC236}">
                <a16:creationId xmlns:a16="http://schemas.microsoft.com/office/drawing/2014/main" id="{484F08EB-5404-5C4A-8B46-560C17C455D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13576" y="57574"/>
            <a:ext cx="765284" cy="76528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Qzzr - Charity Catalogue">
            <a:extLst>
              <a:ext uri="{FF2B5EF4-FFF2-40B4-BE49-F238E27FC236}">
                <a16:creationId xmlns:a16="http://schemas.microsoft.com/office/drawing/2014/main" id="{DEA399D4-B847-EA44-A05B-14D74BFA4FA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13174" y="1381838"/>
            <a:ext cx="1653492" cy="52085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8EFFF187-87E9-8A4E-AD04-4F4A68F07AC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03145" y="2318024"/>
            <a:ext cx="958850" cy="9588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aryland firm Strider wants to secure companies their intellectual property  - Baltimore Business Journal">
            <a:extLst>
              <a:ext uri="{FF2B5EF4-FFF2-40B4-BE49-F238E27FC236}">
                <a16:creationId xmlns:a16="http://schemas.microsoft.com/office/drawing/2014/main" id="{A7563FEE-A307-4F4B-AA63-D836A76C8A5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885" r="7082" b="54617"/>
          <a:stretch/>
        </p:blipFill>
        <p:spPr bwMode="auto">
          <a:xfrm>
            <a:off x="82554" y="2428087"/>
            <a:ext cx="2482749" cy="65497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34882AA-C9C7-3D48-8D33-8B5A24823347}"/>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0302" t="16581" r="17174" b="8813"/>
          <a:stretch/>
        </p:blipFill>
        <p:spPr bwMode="auto">
          <a:xfrm>
            <a:off x="2400880" y="1614495"/>
            <a:ext cx="1199028" cy="74852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97186C9E-5C3A-D342-ACD0-2B6EB5AAF2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01506" y="1783761"/>
            <a:ext cx="19177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49B9B77-8D37-6A42-86AB-25A9C1CC12C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32991" y="2321913"/>
            <a:ext cx="19177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8ABFE97F-F68A-6448-9481-C8C69063D21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71601" y="3091049"/>
            <a:ext cx="1130300" cy="4699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7B72A907-4070-6A46-81B9-2EADC84E019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53594" y="2988773"/>
            <a:ext cx="19177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210F125-ED76-A448-9623-BDA59540B1C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378" y="3906778"/>
            <a:ext cx="19177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AE5F408-C604-D142-AF1F-91695866D79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168" y="4592411"/>
            <a:ext cx="19177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Arizona State University (@ASU) | Twitter">
            <a:extLst>
              <a:ext uri="{FF2B5EF4-FFF2-40B4-BE49-F238E27FC236}">
                <a16:creationId xmlns:a16="http://schemas.microsoft.com/office/drawing/2014/main" id="{47753989-A43C-C841-9DDF-F56555C1F291}"/>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9699" t="16423" r="6329" b="14085"/>
          <a:stretch/>
        </p:blipFill>
        <p:spPr bwMode="auto">
          <a:xfrm>
            <a:off x="7669479" y="2983502"/>
            <a:ext cx="1309381" cy="1083601"/>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D0AD0D69-5DD9-3546-A55E-D7CC1559512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57596" y="5000509"/>
            <a:ext cx="19177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FA470E4-9686-A14F-BE0F-D3965FEA6F8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9595" y="5000509"/>
            <a:ext cx="19177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C8456C50-60A4-FD40-95EC-394F75A1C427}"/>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29834" b="29749"/>
          <a:stretch/>
        </p:blipFill>
        <p:spPr bwMode="auto">
          <a:xfrm>
            <a:off x="5811847" y="4109472"/>
            <a:ext cx="1917700" cy="775067"/>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C2E79EF1-9C5E-494B-905A-1E87C2F4A6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1332" y="5342573"/>
            <a:ext cx="19177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773F1054-8D6F-F641-91EB-00407698F03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36101" y="4497006"/>
            <a:ext cx="19177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a:extLst>
              <a:ext uri="{FF2B5EF4-FFF2-40B4-BE49-F238E27FC236}">
                <a16:creationId xmlns:a16="http://schemas.microsoft.com/office/drawing/2014/main" id="{7DD2C42D-ECDF-624E-8C00-5B38CCBA460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046272" y="4231379"/>
            <a:ext cx="749896" cy="749896"/>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3B8C5A05-9354-EE40-A08E-46F87F0A01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00904" y="4215880"/>
            <a:ext cx="962081" cy="611654"/>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Brand Assets: Brand Tools - Northwestern University">
            <a:extLst>
              <a:ext uri="{FF2B5EF4-FFF2-40B4-BE49-F238E27FC236}">
                <a16:creationId xmlns:a16="http://schemas.microsoft.com/office/drawing/2014/main" id="{859EC00A-35D9-3141-A0D0-79EF5BCF3BBD}"/>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25584" b="23910"/>
          <a:stretch/>
        </p:blipFill>
        <p:spPr bwMode="auto">
          <a:xfrm>
            <a:off x="3434687" y="5102749"/>
            <a:ext cx="2150143" cy="570996"/>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CCD95432-0A3F-0341-B88A-7F5D63FA4E73}"/>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1176" t="14246" r="13205" b="17365"/>
          <a:stretch/>
        </p:blipFill>
        <p:spPr bwMode="auto">
          <a:xfrm>
            <a:off x="3279104" y="3256938"/>
            <a:ext cx="1450127" cy="73826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5E6F2B7E-4F92-EF48-B859-2AAA97B02A2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45044" y="1684880"/>
            <a:ext cx="636621" cy="636621"/>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51B8E790-77C5-C74E-88DF-9C4B8B9ED66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713174" y="2482411"/>
            <a:ext cx="19177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10BF08C7-6ECA-9743-B50B-2474D30A24F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60048" y="3788804"/>
            <a:ext cx="19177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a:extLst>
              <a:ext uri="{FF2B5EF4-FFF2-40B4-BE49-F238E27FC236}">
                <a16:creationId xmlns:a16="http://schemas.microsoft.com/office/drawing/2014/main" id="{4E70825B-4F43-8441-B3E6-0CF877D2589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031807" y="3027924"/>
            <a:ext cx="1477781" cy="528478"/>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a:extLst>
              <a:ext uri="{FF2B5EF4-FFF2-40B4-BE49-F238E27FC236}">
                <a16:creationId xmlns:a16="http://schemas.microsoft.com/office/drawing/2014/main" id="{398EE081-9081-B240-BCB9-13BDACB01CBC}"/>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687720" y="2287844"/>
            <a:ext cx="1145271" cy="668075"/>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Image result for budweiser brewing">
            <a:extLst>
              <a:ext uri="{FF2B5EF4-FFF2-40B4-BE49-F238E27FC236}">
                <a16:creationId xmlns:a16="http://schemas.microsoft.com/office/drawing/2014/main" id="{05C4D84C-769C-784E-9188-868A63978AB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739072" y="4943315"/>
            <a:ext cx="1652078" cy="593604"/>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a:extLst>
              <a:ext uri="{FF2B5EF4-FFF2-40B4-BE49-F238E27FC236}">
                <a16:creationId xmlns:a16="http://schemas.microsoft.com/office/drawing/2014/main" id="{3575BE9B-D8C9-5A4D-8FD7-549E7E3BEC7E}"/>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27724" b="21009"/>
          <a:stretch/>
        </p:blipFill>
        <p:spPr bwMode="auto">
          <a:xfrm>
            <a:off x="82554" y="1394458"/>
            <a:ext cx="1493569" cy="4259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6EF71135-3599-C049-A18E-6745A8CE0112}"/>
              </a:ext>
            </a:extLst>
          </p:cNvPr>
          <p:cNvPicPr>
            <a:picLocks noChangeAspect="1"/>
          </p:cNvPicPr>
          <p:nvPr/>
        </p:nvPicPr>
        <p:blipFill>
          <a:blip r:embed="rId48"/>
          <a:stretch>
            <a:fillRect/>
          </a:stretch>
        </p:blipFill>
        <p:spPr>
          <a:xfrm>
            <a:off x="4407046" y="6316061"/>
            <a:ext cx="1460241" cy="420024"/>
          </a:xfrm>
          <a:prstGeom prst="rect">
            <a:avLst/>
          </a:prstGeom>
        </p:spPr>
      </p:pic>
      <p:pic>
        <p:nvPicPr>
          <p:cNvPr id="57" name="Picture 56">
            <a:extLst>
              <a:ext uri="{FF2B5EF4-FFF2-40B4-BE49-F238E27FC236}">
                <a16:creationId xmlns:a16="http://schemas.microsoft.com/office/drawing/2014/main" id="{17D8FF3F-D977-D842-AADE-F7E4F13D6880}"/>
              </a:ext>
            </a:extLst>
          </p:cNvPr>
          <p:cNvPicPr>
            <a:picLocks noChangeAspect="1"/>
          </p:cNvPicPr>
          <p:nvPr/>
        </p:nvPicPr>
        <p:blipFill>
          <a:blip r:embed="rId49"/>
          <a:stretch>
            <a:fillRect/>
          </a:stretch>
        </p:blipFill>
        <p:spPr>
          <a:xfrm>
            <a:off x="7009289" y="5623265"/>
            <a:ext cx="1845239" cy="509926"/>
          </a:xfrm>
          <a:prstGeom prst="rect">
            <a:avLst/>
          </a:prstGeom>
        </p:spPr>
      </p:pic>
      <p:pic>
        <p:nvPicPr>
          <p:cNvPr id="58" name="Picture 57">
            <a:extLst>
              <a:ext uri="{FF2B5EF4-FFF2-40B4-BE49-F238E27FC236}">
                <a16:creationId xmlns:a16="http://schemas.microsoft.com/office/drawing/2014/main" id="{68BF618F-9703-4742-8B46-4E77E8286302}"/>
              </a:ext>
            </a:extLst>
          </p:cNvPr>
          <p:cNvPicPr>
            <a:picLocks noChangeAspect="1"/>
          </p:cNvPicPr>
          <p:nvPr/>
        </p:nvPicPr>
        <p:blipFill>
          <a:blip r:embed="rId50"/>
          <a:stretch>
            <a:fillRect/>
          </a:stretch>
        </p:blipFill>
        <p:spPr>
          <a:xfrm>
            <a:off x="8242949" y="4701233"/>
            <a:ext cx="756357" cy="430773"/>
          </a:xfrm>
          <a:prstGeom prst="rect">
            <a:avLst/>
          </a:prstGeom>
        </p:spPr>
      </p:pic>
      <p:pic>
        <p:nvPicPr>
          <p:cNvPr id="59" name="Picture 58">
            <a:extLst>
              <a:ext uri="{FF2B5EF4-FFF2-40B4-BE49-F238E27FC236}">
                <a16:creationId xmlns:a16="http://schemas.microsoft.com/office/drawing/2014/main" id="{B1A5384D-F8FF-C04C-A5A9-FECAF1EC0E4D}"/>
              </a:ext>
            </a:extLst>
          </p:cNvPr>
          <p:cNvPicPr>
            <a:picLocks noChangeAspect="1"/>
          </p:cNvPicPr>
          <p:nvPr/>
        </p:nvPicPr>
        <p:blipFill>
          <a:blip r:embed="rId51"/>
          <a:stretch>
            <a:fillRect/>
          </a:stretch>
        </p:blipFill>
        <p:spPr>
          <a:xfrm>
            <a:off x="2655133" y="5636772"/>
            <a:ext cx="1247942" cy="665570"/>
          </a:xfrm>
          <a:prstGeom prst="rect">
            <a:avLst/>
          </a:prstGeom>
        </p:spPr>
      </p:pic>
      <p:pic>
        <p:nvPicPr>
          <p:cNvPr id="61" name="Picture 60">
            <a:extLst>
              <a:ext uri="{FF2B5EF4-FFF2-40B4-BE49-F238E27FC236}">
                <a16:creationId xmlns:a16="http://schemas.microsoft.com/office/drawing/2014/main" id="{32EFC636-4894-8546-A3BE-B81F1DD79300}"/>
              </a:ext>
            </a:extLst>
          </p:cNvPr>
          <p:cNvPicPr>
            <a:picLocks noChangeAspect="1"/>
          </p:cNvPicPr>
          <p:nvPr/>
        </p:nvPicPr>
        <p:blipFill>
          <a:blip r:embed="rId52"/>
          <a:stretch>
            <a:fillRect/>
          </a:stretch>
        </p:blipFill>
        <p:spPr>
          <a:xfrm>
            <a:off x="7738535" y="4102659"/>
            <a:ext cx="1240325" cy="496130"/>
          </a:xfrm>
          <a:prstGeom prst="rect">
            <a:avLst/>
          </a:prstGeom>
        </p:spPr>
      </p:pic>
      <p:pic>
        <p:nvPicPr>
          <p:cNvPr id="62" name="Picture 61">
            <a:extLst>
              <a:ext uri="{FF2B5EF4-FFF2-40B4-BE49-F238E27FC236}">
                <a16:creationId xmlns:a16="http://schemas.microsoft.com/office/drawing/2014/main" id="{5FA7203D-477B-684D-B424-C9F3ECB15F32}"/>
              </a:ext>
            </a:extLst>
          </p:cNvPr>
          <p:cNvPicPr>
            <a:picLocks noChangeAspect="1"/>
          </p:cNvPicPr>
          <p:nvPr/>
        </p:nvPicPr>
        <p:blipFill>
          <a:blip r:embed="rId53"/>
          <a:stretch>
            <a:fillRect/>
          </a:stretch>
        </p:blipFill>
        <p:spPr>
          <a:xfrm>
            <a:off x="2142025" y="5516507"/>
            <a:ext cx="659478" cy="659478"/>
          </a:xfrm>
          <a:prstGeom prst="rect">
            <a:avLst/>
          </a:prstGeom>
        </p:spPr>
      </p:pic>
      <p:pic>
        <p:nvPicPr>
          <p:cNvPr id="63" name="Picture 62">
            <a:extLst>
              <a:ext uri="{FF2B5EF4-FFF2-40B4-BE49-F238E27FC236}">
                <a16:creationId xmlns:a16="http://schemas.microsoft.com/office/drawing/2014/main" id="{50E1CF1C-5905-B14A-B8B9-3890B164F3AB}"/>
              </a:ext>
            </a:extLst>
          </p:cNvPr>
          <p:cNvPicPr>
            <a:picLocks noChangeAspect="1"/>
          </p:cNvPicPr>
          <p:nvPr/>
        </p:nvPicPr>
        <p:blipFill>
          <a:blip r:embed="rId54"/>
          <a:stretch>
            <a:fillRect/>
          </a:stretch>
        </p:blipFill>
        <p:spPr>
          <a:xfrm>
            <a:off x="655486" y="6284117"/>
            <a:ext cx="1243369" cy="431450"/>
          </a:xfrm>
          <a:prstGeom prst="rect">
            <a:avLst/>
          </a:prstGeom>
        </p:spPr>
      </p:pic>
      <p:pic>
        <p:nvPicPr>
          <p:cNvPr id="65" name="Picture 64">
            <a:extLst>
              <a:ext uri="{FF2B5EF4-FFF2-40B4-BE49-F238E27FC236}">
                <a16:creationId xmlns:a16="http://schemas.microsoft.com/office/drawing/2014/main" id="{9C778646-3EDA-814C-A453-748E8683C94D}"/>
              </a:ext>
            </a:extLst>
          </p:cNvPr>
          <p:cNvPicPr>
            <a:picLocks noChangeAspect="1"/>
          </p:cNvPicPr>
          <p:nvPr/>
        </p:nvPicPr>
        <p:blipFill rotWithShape="1">
          <a:blip r:embed="rId55"/>
          <a:srcRect t="23493" b="31404"/>
          <a:stretch/>
        </p:blipFill>
        <p:spPr>
          <a:xfrm>
            <a:off x="3914242" y="5706934"/>
            <a:ext cx="1422509" cy="336492"/>
          </a:xfrm>
          <a:prstGeom prst="rect">
            <a:avLst/>
          </a:prstGeom>
        </p:spPr>
      </p:pic>
      <p:pic>
        <p:nvPicPr>
          <p:cNvPr id="66" name="Picture 65">
            <a:extLst>
              <a:ext uri="{FF2B5EF4-FFF2-40B4-BE49-F238E27FC236}">
                <a16:creationId xmlns:a16="http://schemas.microsoft.com/office/drawing/2014/main" id="{5DA8DBBE-D3FC-3740-9F14-902BD4B58041}"/>
              </a:ext>
            </a:extLst>
          </p:cNvPr>
          <p:cNvPicPr>
            <a:picLocks noChangeAspect="1"/>
          </p:cNvPicPr>
          <p:nvPr/>
        </p:nvPicPr>
        <p:blipFill>
          <a:blip r:embed="rId56"/>
          <a:stretch>
            <a:fillRect/>
          </a:stretch>
        </p:blipFill>
        <p:spPr>
          <a:xfrm>
            <a:off x="4053801" y="6104456"/>
            <a:ext cx="1367566" cy="186672"/>
          </a:xfrm>
          <a:prstGeom prst="rect">
            <a:avLst/>
          </a:prstGeom>
        </p:spPr>
      </p:pic>
      <p:pic>
        <p:nvPicPr>
          <p:cNvPr id="67" name="Picture 66">
            <a:extLst>
              <a:ext uri="{FF2B5EF4-FFF2-40B4-BE49-F238E27FC236}">
                <a16:creationId xmlns:a16="http://schemas.microsoft.com/office/drawing/2014/main" id="{8F601E77-8A58-A142-948E-201DBEA3F95E}"/>
              </a:ext>
            </a:extLst>
          </p:cNvPr>
          <p:cNvPicPr>
            <a:picLocks noChangeAspect="1"/>
          </p:cNvPicPr>
          <p:nvPr/>
        </p:nvPicPr>
        <p:blipFill>
          <a:blip r:embed="rId57"/>
          <a:stretch>
            <a:fillRect/>
          </a:stretch>
        </p:blipFill>
        <p:spPr>
          <a:xfrm>
            <a:off x="3380716" y="6195535"/>
            <a:ext cx="600135" cy="600135"/>
          </a:xfrm>
          <a:prstGeom prst="rect">
            <a:avLst/>
          </a:prstGeom>
        </p:spPr>
      </p:pic>
      <p:pic>
        <p:nvPicPr>
          <p:cNvPr id="68" name="Picture 67">
            <a:extLst>
              <a:ext uri="{FF2B5EF4-FFF2-40B4-BE49-F238E27FC236}">
                <a16:creationId xmlns:a16="http://schemas.microsoft.com/office/drawing/2014/main" id="{FAC7DA86-1CD8-7746-960B-1B032DC5F743}"/>
              </a:ext>
            </a:extLst>
          </p:cNvPr>
          <p:cNvPicPr>
            <a:picLocks noChangeAspect="1"/>
          </p:cNvPicPr>
          <p:nvPr/>
        </p:nvPicPr>
        <p:blipFill>
          <a:blip r:embed="rId58"/>
          <a:stretch>
            <a:fillRect/>
          </a:stretch>
        </p:blipFill>
        <p:spPr>
          <a:xfrm>
            <a:off x="2002663" y="6296599"/>
            <a:ext cx="1179907" cy="406486"/>
          </a:xfrm>
          <a:prstGeom prst="rect">
            <a:avLst/>
          </a:prstGeom>
        </p:spPr>
      </p:pic>
      <p:pic>
        <p:nvPicPr>
          <p:cNvPr id="69" name="Picture 68">
            <a:extLst>
              <a:ext uri="{FF2B5EF4-FFF2-40B4-BE49-F238E27FC236}">
                <a16:creationId xmlns:a16="http://schemas.microsoft.com/office/drawing/2014/main" id="{4F8BB4FF-D8C9-FE4C-82FD-B7F84EEA4DCC}"/>
              </a:ext>
            </a:extLst>
          </p:cNvPr>
          <p:cNvPicPr>
            <a:picLocks noChangeAspect="1"/>
          </p:cNvPicPr>
          <p:nvPr/>
        </p:nvPicPr>
        <p:blipFill>
          <a:blip r:embed="rId59"/>
          <a:stretch>
            <a:fillRect/>
          </a:stretch>
        </p:blipFill>
        <p:spPr>
          <a:xfrm>
            <a:off x="7740505" y="5264458"/>
            <a:ext cx="1221796" cy="288066"/>
          </a:xfrm>
          <a:prstGeom prst="rect">
            <a:avLst/>
          </a:prstGeom>
        </p:spPr>
      </p:pic>
      <p:pic>
        <p:nvPicPr>
          <p:cNvPr id="71" name="Picture 70">
            <a:extLst>
              <a:ext uri="{FF2B5EF4-FFF2-40B4-BE49-F238E27FC236}">
                <a16:creationId xmlns:a16="http://schemas.microsoft.com/office/drawing/2014/main" id="{C36527C1-DB59-0A4D-8A72-488EE6C4AE19}"/>
              </a:ext>
            </a:extLst>
          </p:cNvPr>
          <p:cNvPicPr>
            <a:picLocks noChangeAspect="1"/>
          </p:cNvPicPr>
          <p:nvPr/>
        </p:nvPicPr>
        <p:blipFill>
          <a:blip r:embed="rId60"/>
          <a:stretch>
            <a:fillRect/>
          </a:stretch>
        </p:blipFill>
        <p:spPr>
          <a:xfrm>
            <a:off x="6273152" y="6151050"/>
            <a:ext cx="1008548" cy="403419"/>
          </a:xfrm>
          <a:prstGeom prst="rect">
            <a:avLst/>
          </a:prstGeom>
        </p:spPr>
      </p:pic>
      <p:pic>
        <p:nvPicPr>
          <p:cNvPr id="73" name="Picture 42" descr="mage result for medtronic logo png">
            <a:extLst>
              <a:ext uri="{FF2B5EF4-FFF2-40B4-BE49-F238E27FC236}">
                <a16:creationId xmlns:a16="http://schemas.microsoft.com/office/drawing/2014/main" id="{3087D8E7-2AEB-E743-94E8-F8E124C57F52}"/>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7482527" y="6249932"/>
            <a:ext cx="1416481" cy="24567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mage result for laser spine institute logo">
            <a:extLst>
              <a:ext uri="{FF2B5EF4-FFF2-40B4-BE49-F238E27FC236}">
                <a16:creationId xmlns:a16="http://schemas.microsoft.com/office/drawing/2014/main" id="{DBD6D808-007F-4F4C-9144-EFC104BD75BE}"/>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l="8186" t="29515" r="6977" b="29881"/>
          <a:stretch/>
        </p:blipFill>
        <p:spPr bwMode="auto">
          <a:xfrm>
            <a:off x="5457401" y="5603414"/>
            <a:ext cx="1285084" cy="4612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8DC8A508-2630-8245-8B40-9C6A1EB4FDE6}"/>
              </a:ext>
            </a:extLst>
          </p:cNvPr>
          <p:cNvPicPr>
            <a:picLocks noChangeAspect="1"/>
          </p:cNvPicPr>
          <p:nvPr/>
        </p:nvPicPr>
        <p:blipFill>
          <a:blip r:embed="rId63"/>
          <a:stretch>
            <a:fillRect/>
          </a:stretch>
        </p:blipFill>
        <p:spPr>
          <a:xfrm>
            <a:off x="136503" y="6290631"/>
            <a:ext cx="448529" cy="448529"/>
          </a:xfrm>
          <a:prstGeom prst="rect">
            <a:avLst/>
          </a:prstGeom>
        </p:spPr>
      </p:pic>
      <p:cxnSp>
        <p:nvCxnSpPr>
          <p:cNvPr id="76" name="Straight Connector 75">
            <a:extLst>
              <a:ext uri="{FF2B5EF4-FFF2-40B4-BE49-F238E27FC236}">
                <a16:creationId xmlns:a16="http://schemas.microsoft.com/office/drawing/2014/main" id="{E0FC914C-5E5D-5C4E-94C0-5754D2F4AD69}"/>
              </a:ext>
            </a:extLst>
          </p:cNvPr>
          <p:cNvCxnSpPr/>
          <p:nvPr/>
        </p:nvCxnSpPr>
        <p:spPr>
          <a:xfrm>
            <a:off x="186371" y="7254995"/>
            <a:ext cx="127552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593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88F1-DB8D-B545-BF64-48382A975BF3}"/>
              </a:ext>
            </a:extLst>
          </p:cNvPr>
          <p:cNvSpPr>
            <a:spLocks noGrp="1"/>
          </p:cNvSpPr>
          <p:nvPr>
            <p:ph type="title"/>
          </p:nvPr>
        </p:nvSpPr>
        <p:spPr/>
        <p:txBody>
          <a:bodyPr/>
          <a:lstStyle/>
          <a:p>
            <a:r>
              <a:rPr lang="en-US" dirty="0"/>
              <a:t>Week 1 Assignment</a:t>
            </a:r>
          </a:p>
        </p:txBody>
      </p:sp>
      <p:sp>
        <p:nvSpPr>
          <p:cNvPr id="3" name="Content Placeholder 2">
            <a:extLst>
              <a:ext uri="{FF2B5EF4-FFF2-40B4-BE49-F238E27FC236}">
                <a16:creationId xmlns:a16="http://schemas.microsoft.com/office/drawing/2014/main" id="{6DECEA57-AA55-ED4B-9B95-8A55A32DD0CF}"/>
              </a:ext>
            </a:extLst>
          </p:cNvPr>
          <p:cNvSpPr>
            <a:spLocks noGrp="1"/>
          </p:cNvSpPr>
          <p:nvPr>
            <p:ph idx="1"/>
          </p:nvPr>
        </p:nvSpPr>
        <p:spPr/>
        <p:txBody>
          <a:bodyPr/>
          <a:lstStyle/>
          <a:p>
            <a:pPr marL="285750" indent="-285750">
              <a:buFont typeface="Arial" panose="020B0604020202020204" pitchFamily="34" charset="0"/>
              <a:buChar char="•"/>
            </a:pPr>
            <a:r>
              <a:rPr lang="en-US" dirty="0"/>
              <a:t>Create your own PowerPoint template (can also be Google Slides or Keynote)</a:t>
            </a:r>
          </a:p>
          <a:p>
            <a:pPr marL="285750" indent="-285750">
              <a:buFont typeface="Arial" panose="020B0604020202020204" pitchFamily="34" charset="0"/>
              <a:buChar char="•"/>
            </a:pPr>
            <a:r>
              <a:rPr lang="en-US" dirty="0"/>
              <a:t>Access the Slide Master</a:t>
            </a:r>
          </a:p>
          <a:p>
            <a:pPr marL="973650" lvl="2" indent="-285750"/>
            <a:r>
              <a:rPr lang="en-US" dirty="0"/>
              <a:t>Choose a good font pair, font size and color on the master slide</a:t>
            </a:r>
          </a:p>
          <a:p>
            <a:pPr marL="973650" lvl="2" indent="-285750"/>
            <a:r>
              <a:rPr lang="en-US" dirty="0"/>
              <a:t>Choose master elements you wish to include (title, content, page number, footer, date)</a:t>
            </a:r>
          </a:p>
          <a:p>
            <a:pPr marL="973650" lvl="2" indent="-285750"/>
            <a:r>
              <a:rPr lang="en-US" dirty="0"/>
              <a:t>Rename your slide master</a:t>
            </a:r>
          </a:p>
          <a:p>
            <a:pPr marL="973650" lvl="2" indent="-285750"/>
            <a:r>
              <a:rPr lang="en-US" dirty="0"/>
              <a:t>Create 4 to 10 slide layouts – name each one</a:t>
            </a:r>
          </a:p>
          <a:p>
            <a:pPr marL="973650" lvl="2" indent="-285750"/>
            <a:r>
              <a:rPr lang="en-US" dirty="0"/>
              <a:t>Choose a color scheme</a:t>
            </a:r>
          </a:p>
          <a:p>
            <a:pPr marL="973650" lvl="2" indent="-285750"/>
            <a:r>
              <a:rPr lang="en-US" dirty="0"/>
              <a:t>Set your default shape</a:t>
            </a:r>
          </a:p>
          <a:p>
            <a:pPr marL="285750" indent="-285750">
              <a:buFont typeface="Arial" panose="020B0604020202020204" pitchFamily="34" charset="0"/>
              <a:buChar char="•"/>
            </a:pPr>
            <a:r>
              <a:rPr lang="en-US" dirty="0"/>
              <a:t>Email me your template by EOD </a:t>
            </a:r>
            <a:r>
              <a:rPr lang="en-US" dirty="0" err="1"/>
              <a:t>Moday</a:t>
            </a:r>
            <a:endParaRPr lang="en-US" dirty="0"/>
          </a:p>
          <a:p>
            <a:pPr marL="973650" lvl="2" indent="-285750"/>
            <a:endParaRPr lang="en-US" dirty="0"/>
          </a:p>
          <a:p>
            <a:pPr marL="973650" lvl="2" indent="-28575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DAEDEF2-0220-5B48-9A13-C7C35C4F4DF2}"/>
              </a:ext>
            </a:extLst>
          </p:cNvPr>
          <p:cNvSpPr>
            <a:spLocks noGrp="1"/>
          </p:cNvSpPr>
          <p:nvPr>
            <p:ph type="sldNum" sz="quarter" idx="10"/>
          </p:nvPr>
        </p:nvSpPr>
        <p:spPr/>
        <p:txBody>
          <a:bodyPr/>
          <a:lstStyle/>
          <a:p>
            <a:fld id="{C0D6EFB9-9230-4B7B-84CF-BF17657CE3F9}" type="slidenum">
              <a:rPr lang="en-US" smtClean="0"/>
              <a:t>37</a:t>
            </a:fld>
            <a:endParaRPr lang="en-US"/>
          </a:p>
        </p:txBody>
      </p:sp>
    </p:spTree>
    <p:extLst>
      <p:ext uri="{BB962C8B-B14F-4D97-AF65-F5344CB8AC3E}">
        <p14:creationId xmlns:p14="http://schemas.microsoft.com/office/powerpoint/2010/main" val="2825183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9366-E60C-2141-9976-47D601FFB93F}"/>
              </a:ext>
            </a:extLst>
          </p:cNvPr>
          <p:cNvSpPr>
            <a:spLocks noGrp="1"/>
          </p:cNvSpPr>
          <p:nvPr>
            <p:ph type="title"/>
          </p:nvPr>
        </p:nvSpPr>
        <p:spPr/>
        <p:txBody>
          <a:bodyPr/>
          <a:lstStyle/>
          <a:p>
            <a:r>
              <a:rPr lang="en-US" dirty="0"/>
              <a:t>Data Viz #2</a:t>
            </a:r>
          </a:p>
        </p:txBody>
      </p:sp>
      <p:sp>
        <p:nvSpPr>
          <p:cNvPr id="4" name="Slide Number Placeholder 3">
            <a:extLst>
              <a:ext uri="{FF2B5EF4-FFF2-40B4-BE49-F238E27FC236}">
                <a16:creationId xmlns:a16="http://schemas.microsoft.com/office/drawing/2014/main" id="{A67EBC1D-E894-2848-9A7C-9DBCC40BAAE4}"/>
              </a:ext>
            </a:extLst>
          </p:cNvPr>
          <p:cNvSpPr>
            <a:spLocks noGrp="1"/>
          </p:cNvSpPr>
          <p:nvPr>
            <p:ph type="sldNum" sz="quarter" idx="10"/>
          </p:nvPr>
        </p:nvSpPr>
        <p:spPr/>
        <p:txBody>
          <a:bodyPr/>
          <a:lstStyle/>
          <a:p>
            <a:fld id="{C0D6EFB9-9230-4B7B-84CF-BF17657CE3F9}" type="slidenum">
              <a:rPr lang="en-US" smtClean="0"/>
              <a:t>4</a:t>
            </a:fld>
            <a:endParaRPr lang="en-US"/>
          </a:p>
        </p:txBody>
      </p:sp>
      <p:pic>
        <p:nvPicPr>
          <p:cNvPr id="7" name="Picture 6">
            <a:extLst>
              <a:ext uri="{FF2B5EF4-FFF2-40B4-BE49-F238E27FC236}">
                <a16:creationId xmlns:a16="http://schemas.microsoft.com/office/drawing/2014/main" id="{0330B8C7-6329-274E-BDBA-BA211E37285C}"/>
              </a:ext>
            </a:extLst>
          </p:cNvPr>
          <p:cNvPicPr>
            <a:picLocks noChangeAspect="1"/>
          </p:cNvPicPr>
          <p:nvPr/>
        </p:nvPicPr>
        <p:blipFill>
          <a:blip r:embed="rId3"/>
          <a:stretch>
            <a:fillRect/>
          </a:stretch>
        </p:blipFill>
        <p:spPr>
          <a:xfrm>
            <a:off x="1871700" y="795598"/>
            <a:ext cx="5811738" cy="5782436"/>
          </a:xfrm>
          <a:prstGeom prst="rect">
            <a:avLst/>
          </a:prstGeom>
        </p:spPr>
      </p:pic>
    </p:spTree>
    <p:extLst>
      <p:ext uri="{BB962C8B-B14F-4D97-AF65-F5344CB8AC3E}">
        <p14:creationId xmlns:p14="http://schemas.microsoft.com/office/powerpoint/2010/main" val="3223440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E11A-1356-3045-8A77-6DEB0B63442F}"/>
              </a:ext>
            </a:extLst>
          </p:cNvPr>
          <p:cNvSpPr>
            <a:spLocks noGrp="1"/>
          </p:cNvSpPr>
          <p:nvPr>
            <p:ph type="title"/>
          </p:nvPr>
        </p:nvSpPr>
        <p:spPr/>
        <p:txBody>
          <a:bodyPr/>
          <a:lstStyle/>
          <a:p>
            <a:r>
              <a:rPr lang="en-US" dirty="0"/>
              <a:t>Data Viz #3</a:t>
            </a:r>
          </a:p>
        </p:txBody>
      </p:sp>
      <p:pic>
        <p:nvPicPr>
          <p:cNvPr id="11" name="Content Placeholder 10">
            <a:extLst>
              <a:ext uri="{FF2B5EF4-FFF2-40B4-BE49-F238E27FC236}">
                <a16:creationId xmlns:a16="http://schemas.microsoft.com/office/drawing/2014/main" id="{C9E18074-D33B-3B43-81EB-2B5295967BFF}"/>
              </a:ext>
            </a:extLst>
          </p:cNvPr>
          <p:cNvPicPr>
            <a:picLocks noGrp="1" noChangeAspect="1"/>
          </p:cNvPicPr>
          <p:nvPr>
            <p:ph idx="1"/>
          </p:nvPr>
        </p:nvPicPr>
        <p:blipFill rotWithShape="1">
          <a:blip r:embed="rId3"/>
          <a:stretch/>
        </p:blipFill>
        <p:spPr>
          <a:xfrm>
            <a:off x="2029344" y="1219200"/>
            <a:ext cx="5085312" cy="4627563"/>
          </a:xfrm>
        </p:spPr>
      </p:pic>
      <p:sp>
        <p:nvSpPr>
          <p:cNvPr id="4" name="Slide Number Placeholder 3">
            <a:extLst>
              <a:ext uri="{FF2B5EF4-FFF2-40B4-BE49-F238E27FC236}">
                <a16:creationId xmlns:a16="http://schemas.microsoft.com/office/drawing/2014/main" id="{B3FFCBDC-9143-7E4F-B432-18741EA6B634}"/>
              </a:ext>
            </a:extLst>
          </p:cNvPr>
          <p:cNvSpPr>
            <a:spLocks noGrp="1"/>
          </p:cNvSpPr>
          <p:nvPr>
            <p:ph type="sldNum" sz="quarter" idx="10"/>
          </p:nvPr>
        </p:nvSpPr>
        <p:spPr/>
        <p:txBody>
          <a:bodyPr/>
          <a:lstStyle/>
          <a:p>
            <a:fld id="{C0D6EFB9-9230-4B7B-84CF-BF17657CE3F9}" type="slidenum">
              <a:rPr lang="en-US" smtClean="0"/>
              <a:t>5</a:t>
            </a:fld>
            <a:endParaRPr lang="en-US"/>
          </a:p>
        </p:txBody>
      </p:sp>
      <p:sp>
        <p:nvSpPr>
          <p:cNvPr id="12" name="Footer Placeholder 4">
            <a:extLst>
              <a:ext uri="{FF2B5EF4-FFF2-40B4-BE49-F238E27FC236}">
                <a16:creationId xmlns:a16="http://schemas.microsoft.com/office/drawing/2014/main" id="{68E0D73D-609E-C64E-8E42-3BFFD02ABB33}"/>
              </a:ext>
            </a:extLst>
          </p:cNvPr>
          <p:cNvSpPr>
            <a:spLocks noGrp="1"/>
          </p:cNvSpPr>
          <p:nvPr>
            <p:ph type="ftr" sz="quarter" idx="3"/>
          </p:nvPr>
        </p:nvSpPr>
        <p:spPr/>
        <p:txBody>
          <a:bodyPr/>
          <a:lstStyle/>
          <a:p>
            <a:r>
              <a:rPr lang="en-US" dirty="0"/>
              <a:t>SOURCE: Forbes</a:t>
            </a:r>
          </a:p>
        </p:txBody>
      </p:sp>
    </p:spTree>
    <p:extLst>
      <p:ext uri="{BB962C8B-B14F-4D97-AF65-F5344CB8AC3E}">
        <p14:creationId xmlns:p14="http://schemas.microsoft.com/office/powerpoint/2010/main" val="396359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A094B51-D0C8-4241-B2A3-6C6073537BE3}"/>
              </a:ext>
            </a:extLst>
          </p:cNvPr>
          <p:cNvPicPr>
            <a:picLocks noGrp="1" noChangeAspect="1"/>
          </p:cNvPicPr>
          <p:nvPr>
            <p:ph idx="1"/>
          </p:nvPr>
        </p:nvPicPr>
        <p:blipFill>
          <a:blip r:embed="rId2"/>
          <a:stretch>
            <a:fillRect/>
          </a:stretch>
        </p:blipFill>
        <p:spPr>
          <a:xfrm>
            <a:off x="1835696" y="809062"/>
            <a:ext cx="5222380" cy="5239875"/>
          </a:xfrm>
        </p:spPr>
      </p:pic>
      <p:sp>
        <p:nvSpPr>
          <p:cNvPr id="4" name="Slide Number Placeholder 3">
            <a:extLst>
              <a:ext uri="{FF2B5EF4-FFF2-40B4-BE49-F238E27FC236}">
                <a16:creationId xmlns:a16="http://schemas.microsoft.com/office/drawing/2014/main" id="{87C3867A-B84D-974F-AAFA-E0E6747F7D07}"/>
              </a:ext>
            </a:extLst>
          </p:cNvPr>
          <p:cNvSpPr>
            <a:spLocks noGrp="1"/>
          </p:cNvSpPr>
          <p:nvPr>
            <p:ph type="sldNum" sz="quarter" idx="10"/>
          </p:nvPr>
        </p:nvSpPr>
        <p:spPr/>
        <p:txBody>
          <a:bodyPr/>
          <a:lstStyle/>
          <a:p>
            <a:fld id="{C0D6EFB9-9230-4B7B-84CF-BF17657CE3F9}" type="slidenum">
              <a:rPr lang="en-US" smtClean="0"/>
              <a:t>6</a:t>
            </a:fld>
            <a:endParaRPr lang="en-US"/>
          </a:p>
        </p:txBody>
      </p:sp>
      <p:sp>
        <p:nvSpPr>
          <p:cNvPr id="5" name="Footer Placeholder 4">
            <a:extLst>
              <a:ext uri="{FF2B5EF4-FFF2-40B4-BE49-F238E27FC236}">
                <a16:creationId xmlns:a16="http://schemas.microsoft.com/office/drawing/2014/main" id="{9C480398-C9E6-3546-9E47-A54C7F4AFAD7}"/>
              </a:ext>
            </a:extLst>
          </p:cNvPr>
          <p:cNvSpPr>
            <a:spLocks noGrp="1"/>
          </p:cNvSpPr>
          <p:nvPr>
            <p:ph type="ftr" sz="quarter" idx="3"/>
          </p:nvPr>
        </p:nvSpPr>
        <p:spPr/>
        <p:txBody>
          <a:bodyPr/>
          <a:lstStyle/>
          <a:p>
            <a:r>
              <a:rPr lang="en-US" dirty="0"/>
              <a:t>SOURCE: Planet Money</a:t>
            </a:r>
          </a:p>
        </p:txBody>
      </p:sp>
    </p:spTree>
    <p:extLst>
      <p:ext uri="{BB962C8B-B14F-4D97-AF65-F5344CB8AC3E}">
        <p14:creationId xmlns:p14="http://schemas.microsoft.com/office/powerpoint/2010/main" val="108257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445A-84FB-0149-8F30-7A3D409C878B}"/>
              </a:ext>
            </a:extLst>
          </p:cNvPr>
          <p:cNvSpPr>
            <a:spLocks noGrp="1"/>
          </p:cNvSpPr>
          <p:nvPr>
            <p:ph type="title"/>
          </p:nvPr>
        </p:nvSpPr>
        <p:spPr/>
        <p:txBody>
          <a:bodyPr/>
          <a:lstStyle/>
          <a:p>
            <a:r>
              <a:rPr lang="en-US" dirty="0"/>
              <a:t>Applications of Presenting Data</a:t>
            </a:r>
          </a:p>
        </p:txBody>
      </p:sp>
      <p:sp>
        <p:nvSpPr>
          <p:cNvPr id="3" name="Content Placeholder 2">
            <a:extLst>
              <a:ext uri="{FF2B5EF4-FFF2-40B4-BE49-F238E27FC236}">
                <a16:creationId xmlns:a16="http://schemas.microsoft.com/office/drawing/2014/main" id="{29AEB739-FB05-214A-9046-306F7074012D}"/>
              </a:ext>
            </a:extLst>
          </p:cNvPr>
          <p:cNvSpPr>
            <a:spLocks noGrp="1"/>
          </p:cNvSpPr>
          <p:nvPr>
            <p:ph idx="1"/>
          </p:nvPr>
        </p:nvSpPr>
        <p:spPr/>
        <p:txBody>
          <a:bodyPr/>
          <a:lstStyle/>
          <a:p>
            <a:r>
              <a:rPr lang="en-US" dirty="0"/>
              <a:t>Analysis and Exploration</a:t>
            </a:r>
          </a:p>
        </p:txBody>
      </p:sp>
      <p:sp>
        <p:nvSpPr>
          <p:cNvPr id="4" name="Slide Number Placeholder 3">
            <a:extLst>
              <a:ext uri="{FF2B5EF4-FFF2-40B4-BE49-F238E27FC236}">
                <a16:creationId xmlns:a16="http://schemas.microsoft.com/office/drawing/2014/main" id="{1EDC3E55-949E-D641-8116-817D2A2BBD58}"/>
              </a:ext>
            </a:extLst>
          </p:cNvPr>
          <p:cNvSpPr>
            <a:spLocks noGrp="1"/>
          </p:cNvSpPr>
          <p:nvPr>
            <p:ph type="sldNum" sz="quarter" idx="10"/>
          </p:nvPr>
        </p:nvSpPr>
        <p:spPr/>
        <p:txBody>
          <a:bodyPr/>
          <a:lstStyle/>
          <a:p>
            <a:fld id="{C0D6EFB9-9230-4B7B-84CF-BF17657CE3F9}" type="slidenum">
              <a:rPr lang="en-US" smtClean="0"/>
              <a:t>7</a:t>
            </a:fld>
            <a:endParaRPr lang="en-US"/>
          </a:p>
        </p:txBody>
      </p:sp>
      <p:sp>
        <p:nvSpPr>
          <p:cNvPr id="6" name="Content Placeholder 5">
            <a:extLst>
              <a:ext uri="{FF2B5EF4-FFF2-40B4-BE49-F238E27FC236}">
                <a16:creationId xmlns:a16="http://schemas.microsoft.com/office/drawing/2014/main" id="{68657C88-E3B2-C843-ACE2-9546C35AAE95}"/>
              </a:ext>
            </a:extLst>
          </p:cNvPr>
          <p:cNvSpPr>
            <a:spLocks noGrp="1"/>
          </p:cNvSpPr>
          <p:nvPr>
            <p:ph idx="11"/>
          </p:nvPr>
        </p:nvSpPr>
        <p:spPr/>
        <p:txBody>
          <a:bodyPr/>
          <a:lstStyle/>
          <a:p>
            <a:r>
              <a:rPr lang="en-US" dirty="0"/>
              <a:t>Information Graphic and Presentations</a:t>
            </a:r>
          </a:p>
        </p:txBody>
      </p:sp>
      <p:sp>
        <p:nvSpPr>
          <p:cNvPr id="7" name="Content Placeholder 6">
            <a:extLst>
              <a:ext uri="{FF2B5EF4-FFF2-40B4-BE49-F238E27FC236}">
                <a16:creationId xmlns:a16="http://schemas.microsoft.com/office/drawing/2014/main" id="{8C23DCA3-901C-BC4E-91EC-53CCE9673585}"/>
              </a:ext>
            </a:extLst>
          </p:cNvPr>
          <p:cNvSpPr>
            <a:spLocks noGrp="1"/>
          </p:cNvSpPr>
          <p:nvPr>
            <p:ph idx="12"/>
          </p:nvPr>
        </p:nvSpPr>
        <p:spPr/>
        <p:txBody>
          <a:bodyPr/>
          <a:lstStyle/>
          <a:p>
            <a:r>
              <a:rPr lang="en-US" dirty="0"/>
              <a:t>Entertainment</a:t>
            </a:r>
          </a:p>
        </p:txBody>
      </p:sp>
      <p:sp>
        <p:nvSpPr>
          <p:cNvPr id="8" name="Content Placeholder 7">
            <a:extLst>
              <a:ext uri="{FF2B5EF4-FFF2-40B4-BE49-F238E27FC236}">
                <a16:creationId xmlns:a16="http://schemas.microsoft.com/office/drawing/2014/main" id="{EC17CF32-474C-9841-99D4-FDD09796D3A7}"/>
              </a:ext>
            </a:extLst>
          </p:cNvPr>
          <p:cNvSpPr>
            <a:spLocks noGrp="1"/>
          </p:cNvSpPr>
          <p:nvPr>
            <p:ph idx="13"/>
          </p:nvPr>
        </p:nvSpPr>
        <p:spPr/>
        <p:txBody>
          <a:bodyPr/>
          <a:lstStyle/>
          <a:p>
            <a:r>
              <a:rPr lang="en-US" dirty="0"/>
              <a:t>Art</a:t>
            </a:r>
          </a:p>
        </p:txBody>
      </p:sp>
      <p:pic>
        <p:nvPicPr>
          <p:cNvPr id="12" name="Picture 11">
            <a:extLst>
              <a:ext uri="{FF2B5EF4-FFF2-40B4-BE49-F238E27FC236}">
                <a16:creationId xmlns:a16="http://schemas.microsoft.com/office/drawing/2014/main" id="{0E754E9D-B8CA-F347-963F-7F81ED70AEBF}"/>
              </a:ext>
            </a:extLst>
          </p:cNvPr>
          <p:cNvPicPr>
            <a:picLocks noChangeAspect="1"/>
          </p:cNvPicPr>
          <p:nvPr/>
        </p:nvPicPr>
        <p:blipFill>
          <a:blip r:embed="rId2"/>
          <a:stretch>
            <a:fillRect/>
          </a:stretch>
        </p:blipFill>
        <p:spPr>
          <a:xfrm>
            <a:off x="323850" y="1593996"/>
            <a:ext cx="3484978" cy="2046603"/>
          </a:xfrm>
          <a:prstGeom prst="rect">
            <a:avLst/>
          </a:prstGeom>
        </p:spPr>
      </p:pic>
      <p:pic>
        <p:nvPicPr>
          <p:cNvPr id="2050" name="Picture 2" descr="N.C.A.A. Fan Map: How the Country Roots for College Football - The New York  Times">
            <a:extLst>
              <a:ext uri="{FF2B5EF4-FFF2-40B4-BE49-F238E27FC236}">
                <a16:creationId xmlns:a16="http://schemas.microsoft.com/office/drawing/2014/main" id="{D828454E-7100-0945-9DB0-FD76054E2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98" y="4240702"/>
            <a:ext cx="3252881" cy="20466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8E86145-C075-B14D-B221-17F4D0E29880}"/>
              </a:ext>
            </a:extLst>
          </p:cNvPr>
          <p:cNvPicPr>
            <a:picLocks noChangeAspect="1"/>
          </p:cNvPicPr>
          <p:nvPr/>
        </p:nvPicPr>
        <p:blipFill>
          <a:blip r:embed="rId4"/>
          <a:stretch>
            <a:fillRect/>
          </a:stretch>
        </p:blipFill>
        <p:spPr>
          <a:xfrm>
            <a:off x="5400092" y="1593996"/>
            <a:ext cx="2049181" cy="2114980"/>
          </a:xfrm>
          <a:prstGeom prst="rect">
            <a:avLst/>
          </a:prstGeom>
        </p:spPr>
      </p:pic>
      <p:pic>
        <p:nvPicPr>
          <p:cNvPr id="18" name="Picture 17">
            <a:extLst>
              <a:ext uri="{FF2B5EF4-FFF2-40B4-BE49-F238E27FC236}">
                <a16:creationId xmlns:a16="http://schemas.microsoft.com/office/drawing/2014/main" id="{BB9593C1-9797-0340-9A37-1137BCEA0697}"/>
              </a:ext>
            </a:extLst>
          </p:cNvPr>
          <p:cNvPicPr>
            <a:picLocks noChangeAspect="1"/>
          </p:cNvPicPr>
          <p:nvPr/>
        </p:nvPicPr>
        <p:blipFill>
          <a:blip r:embed="rId5"/>
          <a:stretch>
            <a:fillRect/>
          </a:stretch>
        </p:blipFill>
        <p:spPr>
          <a:xfrm>
            <a:off x="5292079" y="4157205"/>
            <a:ext cx="2759043" cy="2383085"/>
          </a:xfrm>
          <a:prstGeom prst="rect">
            <a:avLst/>
          </a:prstGeom>
        </p:spPr>
      </p:pic>
    </p:spTree>
    <p:extLst>
      <p:ext uri="{BB962C8B-B14F-4D97-AF65-F5344CB8AC3E}">
        <p14:creationId xmlns:p14="http://schemas.microsoft.com/office/powerpoint/2010/main" val="97967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97D2-73E7-7C4C-9CEA-3F2C476008A2}"/>
              </a:ext>
            </a:extLst>
          </p:cNvPr>
          <p:cNvSpPr>
            <a:spLocks noGrp="1"/>
          </p:cNvSpPr>
          <p:nvPr>
            <p:ph type="title"/>
          </p:nvPr>
        </p:nvSpPr>
        <p:spPr/>
        <p:txBody>
          <a:bodyPr/>
          <a:lstStyle/>
          <a:p>
            <a:r>
              <a:rPr lang="en-US" dirty="0"/>
              <a:t>What You Will Learn – through repetition</a:t>
            </a:r>
          </a:p>
        </p:txBody>
      </p:sp>
      <p:sp>
        <p:nvSpPr>
          <p:cNvPr id="3" name="Content Placeholder 2">
            <a:extLst>
              <a:ext uri="{FF2B5EF4-FFF2-40B4-BE49-F238E27FC236}">
                <a16:creationId xmlns:a16="http://schemas.microsoft.com/office/drawing/2014/main" id="{97701F75-5351-5B45-B1EA-05915724CF71}"/>
              </a:ext>
            </a:extLst>
          </p:cNvPr>
          <p:cNvSpPr>
            <a:spLocks noGrp="1"/>
          </p:cNvSpPr>
          <p:nvPr>
            <p:ph idx="1"/>
          </p:nvPr>
        </p:nvSpPr>
        <p:spPr/>
        <p:txBody>
          <a:bodyPr>
            <a:normAutofit/>
          </a:bodyPr>
          <a:lstStyle/>
          <a:p>
            <a:r>
              <a:rPr lang="en-US" sz="3200" b="1" dirty="0"/>
              <a:t>Principals</a:t>
            </a:r>
            <a:endParaRPr lang="en-US" sz="2400" b="1" dirty="0"/>
          </a:p>
          <a:p>
            <a:pPr marL="342900" indent="-342900">
              <a:buFont typeface="Arial" panose="020B0604020202020204" pitchFamily="34" charset="0"/>
              <a:buChar char="•"/>
            </a:pPr>
            <a:r>
              <a:rPr lang="en-US" sz="1800" dirty="0"/>
              <a:t>Gestalt</a:t>
            </a:r>
          </a:p>
          <a:p>
            <a:pPr marL="342900" indent="-342900">
              <a:buFont typeface="Arial" panose="020B0604020202020204" pitchFamily="34" charset="0"/>
              <a:buChar char="•"/>
            </a:pPr>
            <a:r>
              <a:rPr lang="en-US" sz="1800" dirty="0"/>
              <a:t>Structured Analytical Thinking</a:t>
            </a:r>
          </a:p>
          <a:p>
            <a:pPr marL="342900" indent="-342900">
              <a:buFont typeface="Arial" panose="020B0604020202020204" pitchFamily="34" charset="0"/>
              <a:buChar char="•"/>
            </a:pPr>
            <a:r>
              <a:rPr lang="en-US" sz="1800" dirty="0"/>
              <a:t>Telling a Story with Data</a:t>
            </a:r>
          </a:p>
          <a:p>
            <a:pPr marL="342900" indent="-342900">
              <a:buFont typeface="Arial" panose="020B0604020202020204" pitchFamily="34" charset="0"/>
              <a:buChar char="•"/>
            </a:pPr>
            <a:r>
              <a:rPr lang="en-US" sz="1800" dirty="0"/>
              <a:t>Convincing Communication</a:t>
            </a:r>
          </a:p>
          <a:p>
            <a:pPr marL="342900" indent="-342900">
              <a:buFont typeface="Arial" panose="020B0604020202020204" pitchFamily="34" charset="0"/>
              <a:buChar char="•"/>
            </a:pPr>
            <a:r>
              <a:rPr lang="en-US" sz="1800" dirty="0"/>
              <a:t>Marks and Channels</a:t>
            </a:r>
          </a:p>
          <a:p>
            <a:pPr marL="342900" indent="-342900">
              <a:buFont typeface="Arial" panose="020B0604020202020204" pitchFamily="34" charset="0"/>
              <a:buChar char="•"/>
            </a:pPr>
            <a:r>
              <a:rPr lang="en-US" sz="1800" dirty="0"/>
              <a:t>Visual Perception</a:t>
            </a:r>
          </a:p>
          <a:p>
            <a:pPr marL="342900" indent="-342900">
              <a:buFont typeface="Arial" panose="020B0604020202020204" pitchFamily="34" charset="0"/>
              <a:buChar char="•"/>
            </a:pPr>
            <a:endParaRPr lang="en-US" sz="2400" b="1" dirty="0"/>
          </a:p>
        </p:txBody>
      </p:sp>
      <p:sp>
        <p:nvSpPr>
          <p:cNvPr id="4" name="Slide Number Placeholder 3">
            <a:extLst>
              <a:ext uri="{FF2B5EF4-FFF2-40B4-BE49-F238E27FC236}">
                <a16:creationId xmlns:a16="http://schemas.microsoft.com/office/drawing/2014/main" id="{EFDD5F08-06A1-044F-B349-6DAB00544F22}"/>
              </a:ext>
            </a:extLst>
          </p:cNvPr>
          <p:cNvSpPr>
            <a:spLocks noGrp="1"/>
          </p:cNvSpPr>
          <p:nvPr>
            <p:ph type="sldNum" sz="quarter" idx="10"/>
          </p:nvPr>
        </p:nvSpPr>
        <p:spPr/>
        <p:txBody>
          <a:bodyPr/>
          <a:lstStyle/>
          <a:p>
            <a:fld id="{C0D6EFB9-9230-4B7B-84CF-BF17657CE3F9}" type="slidenum">
              <a:rPr lang="en-US" smtClean="0"/>
              <a:t>8</a:t>
            </a:fld>
            <a:endParaRPr lang="en-US"/>
          </a:p>
        </p:txBody>
      </p:sp>
      <p:sp>
        <p:nvSpPr>
          <p:cNvPr id="6" name="Content Placeholder 5">
            <a:extLst>
              <a:ext uri="{FF2B5EF4-FFF2-40B4-BE49-F238E27FC236}">
                <a16:creationId xmlns:a16="http://schemas.microsoft.com/office/drawing/2014/main" id="{44EA9A67-171C-304D-A985-2237517D0E3F}"/>
              </a:ext>
            </a:extLst>
          </p:cNvPr>
          <p:cNvSpPr>
            <a:spLocks noGrp="1"/>
          </p:cNvSpPr>
          <p:nvPr>
            <p:ph idx="11"/>
          </p:nvPr>
        </p:nvSpPr>
        <p:spPr/>
        <p:txBody>
          <a:bodyPr>
            <a:normAutofit/>
          </a:bodyPr>
          <a:lstStyle/>
          <a:p>
            <a:r>
              <a:rPr lang="en-US" sz="3200" b="1" dirty="0"/>
              <a:t>Forms</a:t>
            </a:r>
            <a:endParaRPr lang="en-US" sz="2400" b="1" dirty="0"/>
          </a:p>
          <a:p>
            <a:pPr marL="342900" indent="-342900">
              <a:buFont typeface="Arial" panose="020B0604020202020204" pitchFamily="34" charset="0"/>
              <a:buChar char="•"/>
            </a:pPr>
            <a:r>
              <a:rPr lang="en-US" sz="1800" dirty="0"/>
              <a:t>Bars, Dots, Pie, Lines</a:t>
            </a:r>
          </a:p>
          <a:p>
            <a:pPr marL="342900" indent="-342900">
              <a:buFont typeface="Arial" panose="020B0604020202020204" pitchFamily="34" charset="0"/>
              <a:buChar char="•"/>
            </a:pPr>
            <a:r>
              <a:rPr lang="en-US" sz="1800" dirty="0"/>
              <a:t>Waterfall, Marimekko, Heatmaps, Harvey Balls, Radar, Matrix</a:t>
            </a:r>
          </a:p>
          <a:p>
            <a:pPr marL="342900" indent="-342900">
              <a:buFont typeface="Arial" panose="020B0604020202020204" pitchFamily="34" charset="0"/>
              <a:buChar char="•"/>
            </a:pPr>
            <a:r>
              <a:rPr lang="en-US" sz="1800" dirty="0"/>
              <a:t>Chords, Sankey, Maps, Network, Sunburst, Trees, Steam</a:t>
            </a:r>
          </a:p>
        </p:txBody>
      </p:sp>
      <p:sp>
        <p:nvSpPr>
          <p:cNvPr id="7" name="Content Placeholder 6">
            <a:extLst>
              <a:ext uri="{FF2B5EF4-FFF2-40B4-BE49-F238E27FC236}">
                <a16:creationId xmlns:a16="http://schemas.microsoft.com/office/drawing/2014/main" id="{F585F098-C0AB-1D47-B315-33A59A5A4333}"/>
              </a:ext>
            </a:extLst>
          </p:cNvPr>
          <p:cNvSpPr>
            <a:spLocks noGrp="1"/>
          </p:cNvSpPr>
          <p:nvPr>
            <p:ph idx="12"/>
          </p:nvPr>
        </p:nvSpPr>
        <p:spPr/>
        <p:txBody>
          <a:bodyPr>
            <a:normAutofit fontScale="77500" lnSpcReduction="20000"/>
          </a:bodyPr>
          <a:lstStyle/>
          <a:p>
            <a:r>
              <a:rPr lang="en-US" sz="4100" b="1" dirty="0"/>
              <a:t>Tools</a:t>
            </a:r>
            <a:endParaRPr lang="en-US" sz="2400" b="1" dirty="0"/>
          </a:p>
          <a:p>
            <a:pPr marL="342900" indent="-342900">
              <a:buFont typeface="Arial" panose="020B0604020202020204" pitchFamily="34" charset="0"/>
              <a:buChar char="•"/>
            </a:pPr>
            <a:r>
              <a:rPr lang="en-US" sz="2300" dirty="0"/>
              <a:t>R</a:t>
            </a:r>
          </a:p>
          <a:p>
            <a:pPr marL="802206" lvl="1" indent="-342900">
              <a:buFont typeface="Arial" panose="020B0604020202020204" pitchFamily="34" charset="0"/>
              <a:buChar char="•"/>
            </a:pPr>
            <a:r>
              <a:rPr lang="en-US" sz="2300" dirty="0" err="1"/>
              <a:t>ggplot</a:t>
            </a:r>
            <a:endParaRPr lang="en-US" sz="2300" dirty="0"/>
          </a:p>
          <a:p>
            <a:pPr marL="802206" lvl="1" indent="-342900">
              <a:buFont typeface="Arial" panose="020B0604020202020204" pitchFamily="34" charset="0"/>
              <a:buChar char="•"/>
            </a:pPr>
            <a:r>
              <a:rPr lang="en-US" sz="2300" dirty="0" err="1"/>
              <a:t>RShiny</a:t>
            </a:r>
            <a:endParaRPr lang="en-US" sz="2300" dirty="0"/>
          </a:p>
          <a:p>
            <a:pPr marL="802206" lvl="1" indent="-342900">
              <a:buFont typeface="Arial" panose="020B0604020202020204" pitchFamily="34" charset="0"/>
              <a:buChar char="•"/>
            </a:pPr>
            <a:r>
              <a:rPr lang="en-US" sz="2300" dirty="0" err="1"/>
              <a:t>Rmarkdown</a:t>
            </a:r>
            <a:endParaRPr lang="en-US" sz="2300" dirty="0"/>
          </a:p>
          <a:p>
            <a:pPr marL="802206" lvl="1" indent="-342900">
              <a:buFont typeface="Arial" panose="020B0604020202020204" pitchFamily="34" charset="0"/>
              <a:buChar char="•"/>
            </a:pPr>
            <a:r>
              <a:rPr lang="en-US" sz="2300" dirty="0" err="1"/>
              <a:t>Blogdown</a:t>
            </a:r>
            <a:endParaRPr lang="en-US" sz="2300" dirty="0"/>
          </a:p>
          <a:p>
            <a:pPr marL="802206" lvl="1" indent="-342900">
              <a:buFont typeface="Arial" panose="020B0604020202020204" pitchFamily="34" charset="0"/>
              <a:buChar char="•"/>
            </a:pPr>
            <a:r>
              <a:rPr lang="en-US" sz="2300" dirty="0"/>
              <a:t>Officer</a:t>
            </a:r>
          </a:p>
          <a:p>
            <a:pPr marL="802206" lvl="1" indent="-342900">
              <a:buFont typeface="Arial" panose="020B0604020202020204" pitchFamily="34" charset="0"/>
              <a:buChar char="•"/>
            </a:pPr>
            <a:r>
              <a:rPr lang="en-US" sz="2300" dirty="0" err="1"/>
              <a:t>Plotly</a:t>
            </a:r>
            <a:endParaRPr lang="en-US" sz="2300" dirty="0"/>
          </a:p>
          <a:p>
            <a:pPr marL="802206" lvl="1" indent="-342900">
              <a:buFont typeface="Arial" panose="020B0604020202020204" pitchFamily="34" charset="0"/>
              <a:buChar char="•"/>
            </a:pPr>
            <a:r>
              <a:rPr lang="en-US" sz="2300" dirty="0"/>
              <a:t>Much more</a:t>
            </a:r>
          </a:p>
          <a:p>
            <a:pPr marL="342900" indent="-342900">
              <a:buFont typeface="Arial" panose="020B0604020202020204" pitchFamily="34" charset="0"/>
              <a:buChar char="•"/>
            </a:pPr>
            <a:r>
              <a:rPr lang="en-US" sz="2300" dirty="0"/>
              <a:t>PowerPoint</a:t>
            </a:r>
          </a:p>
          <a:p>
            <a:pPr marL="342900" indent="-342900">
              <a:buFont typeface="Arial" panose="020B0604020202020204" pitchFamily="34" charset="0"/>
              <a:buChar char="•"/>
            </a:pPr>
            <a:r>
              <a:rPr lang="en-US" sz="2300" dirty="0"/>
              <a:t>Tableau</a:t>
            </a:r>
          </a:p>
          <a:p>
            <a:pPr marL="342900" indent="-342900">
              <a:buFont typeface="Arial" panose="020B0604020202020204" pitchFamily="34" charset="0"/>
              <a:buChar char="•"/>
            </a:pPr>
            <a:r>
              <a:rPr lang="en-US" sz="2300" dirty="0"/>
              <a:t>Python</a:t>
            </a:r>
          </a:p>
        </p:txBody>
      </p:sp>
    </p:spTree>
    <p:extLst>
      <p:ext uri="{BB962C8B-B14F-4D97-AF65-F5344CB8AC3E}">
        <p14:creationId xmlns:p14="http://schemas.microsoft.com/office/powerpoint/2010/main" val="3338671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42FA-1DDC-A64A-9411-163D015A57C7}"/>
              </a:ext>
            </a:extLst>
          </p:cNvPr>
          <p:cNvSpPr>
            <a:spLocks noGrp="1"/>
          </p:cNvSpPr>
          <p:nvPr>
            <p:ph type="title"/>
          </p:nvPr>
        </p:nvSpPr>
        <p:spPr/>
        <p:txBody>
          <a:bodyPr/>
          <a:lstStyle/>
          <a:p>
            <a:r>
              <a:rPr lang="en-US" dirty="0"/>
              <a:t>Why Presenting Data is Important</a:t>
            </a:r>
          </a:p>
        </p:txBody>
      </p:sp>
      <p:sp>
        <p:nvSpPr>
          <p:cNvPr id="3" name="Content Placeholder 2">
            <a:extLst>
              <a:ext uri="{FF2B5EF4-FFF2-40B4-BE49-F238E27FC236}">
                <a16:creationId xmlns:a16="http://schemas.microsoft.com/office/drawing/2014/main" id="{BECCEDBF-545E-7A4C-84AE-B36F516E2C7B}"/>
              </a:ext>
            </a:extLst>
          </p:cNvPr>
          <p:cNvSpPr>
            <a:spLocks noGrp="1"/>
          </p:cNvSpPr>
          <p:nvPr>
            <p:ph idx="1"/>
          </p:nvPr>
        </p:nvSpPr>
        <p:spPr/>
        <p:txBody>
          <a:bodyPr/>
          <a:lstStyle/>
          <a:p>
            <a:pPr marL="285750" indent="-285750">
              <a:buFont typeface="Arial" panose="020B0604020202020204" pitchFamily="34" charset="0"/>
              <a:buChar char="•"/>
            </a:pPr>
            <a:r>
              <a:rPr lang="en-US" sz="2000" dirty="0"/>
              <a:t>“Skilled in Microsoft Office? So is everyone else!”</a:t>
            </a:r>
          </a:p>
          <a:p>
            <a:pPr marL="285750" indent="-285750">
              <a:buFont typeface="Arial" panose="020B0604020202020204" pitchFamily="34" charset="0"/>
              <a:buChar char="•"/>
            </a:pPr>
            <a:r>
              <a:rPr lang="en-US" sz="2000" dirty="0"/>
              <a:t>In school, we learn to put words into stories and separately we learn math – but we never learn how to put numbers into stories</a:t>
            </a:r>
          </a:p>
          <a:p>
            <a:pPr marL="285750" indent="-285750">
              <a:buFont typeface="Arial" panose="020B0604020202020204" pitchFamily="34" charset="0"/>
              <a:buChar char="•"/>
            </a:pPr>
            <a:r>
              <a:rPr lang="en-US" sz="2000" dirty="0"/>
              <a:t>You may do a ton of excellent work, but people only see your presentation!</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1771DC0-376B-C447-81A1-6C46515C0748}"/>
              </a:ext>
            </a:extLst>
          </p:cNvPr>
          <p:cNvSpPr>
            <a:spLocks noGrp="1"/>
          </p:cNvSpPr>
          <p:nvPr>
            <p:ph type="sldNum" sz="quarter" idx="10"/>
          </p:nvPr>
        </p:nvSpPr>
        <p:spPr/>
        <p:txBody>
          <a:bodyPr/>
          <a:lstStyle/>
          <a:p>
            <a:fld id="{C0D6EFB9-9230-4B7B-84CF-BF17657CE3F9}" type="slidenum">
              <a:rPr lang="en-US" smtClean="0"/>
              <a:t>9</a:t>
            </a:fld>
            <a:endParaRPr lang="en-US"/>
          </a:p>
        </p:txBody>
      </p:sp>
      <p:sp>
        <p:nvSpPr>
          <p:cNvPr id="5" name="Footer Placeholder 4">
            <a:extLst>
              <a:ext uri="{FF2B5EF4-FFF2-40B4-BE49-F238E27FC236}">
                <a16:creationId xmlns:a16="http://schemas.microsoft.com/office/drawing/2014/main" id="{51E6E141-1F81-4141-868F-DECF2AACFDD4}"/>
              </a:ext>
            </a:extLst>
          </p:cNvPr>
          <p:cNvSpPr>
            <a:spLocks noGrp="1"/>
          </p:cNvSpPr>
          <p:nvPr>
            <p:ph type="ftr" sz="quarter" idx="3"/>
          </p:nvPr>
        </p:nvSpPr>
        <p:spPr/>
        <p:txBody>
          <a:bodyPr/>
          <a:lstStyle/>
          <a:p>
            <a:r>
              <a:rPr lang="en-US" dirty="0"/>
              <a:t>SOURCE: SWD; </a:t>
            </a:r>
            <a:r>
              <a:rPr lang="en-US" dirty="0" err="1"/>
              <a:t>Knaflic</a:t>
            </a:r>
            <a:endParaRPr lang="en-US" dirty="0"/>
          </a:p>
        </p:txBody>
      </p:sp>
    </p:spTree>
    <p:extLst>
      <p:ext uri="{BB962C8B-B14F-4D97-AF65-F5344CB8AC3E}">
        <p14:creationId xmlns:p14="http://schemas.microsoft.com/office/powerpoint/2010/main" val="349765255"/>
      </p:ext>
    </p:extLst>
  </p:cSld>
  <p:clrMapOvr>
    <a:masterClrMapping/>
  </p:clrMapOvr>
</p:sld>
</file>

<file path=ppt/theme/theme1.xml><?xml version="1.0" encoding="utf-8"?>
<a:theme xmlns:a="http://schemas.openxmlformats.org/drawingml/2006/main" name="2_Office Theme">
  <a:themeElements>
    <a:clrScheme name="Jeff's Blue and Gold">
      <a:dk1>
        <a:srgbClr val="5F5F5F"/>
      </a:dk1>
      <a:lt1>
        <a:srgbClr val="F8F8F8"/>
      </a:lt1>
      <a:dk2>
        <a:srgbClr val="292929"/>
      </a:dk2>
      <a:lt2>
        <a:srgbClr val="B2B2B2"/>
      </a:lt2>
      <a:accent1>
        <a:srgbClr val="4D4D4D"/>
      </a:accent1>
      <a:accent2>
        <a:srgbClr val="000099"/>
      </a:accent2>
      <a:accent3>
        <a:srgbClr val="DBD400"/>
      </a:accent3>
      <a:accent4>
        <a:srgbClr val="530093"/>
      </a:accent4>
      <a:accent5>
        <a:srgbClr val="DBA400"/>
      </a:accent5>
      <a:accent6>
        <a:srgbClr val="777777"/>
      </a:accent6>
      <a:hlink>
        <a:srgbClr val="0000EE"/>
      </a:hlink>
      <a:folHlink>
        <a:srgbClr val="551A8B"/>
      </a:folHlink>
    </a:clrScheme>
    <a:fontScheme name="Jeff's Theme">
      <a:majorFont>
        <a:latin typeface="Roboto"/>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164846</TotalTime>
  <Words>1205</Words>
  <Application>Microsoft Macintosh PowerPoint</Application>
  <PresentationFormat>On-screen Show (4:3)</PresentationFormat>
  <Paragraphs>248</Paragraphs>
  <Slides>37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Open Sans</vt:lpstr>
      <vt:lpstr>Roboto</vt:lpstr>
      <vt:lpstr>2_Office Theme</vt:lpstr>
      <vt:lpstr>Stat 495R – Presenting Data</vt:lpstr>
      <vt:lpstr>Agenda</vt:lpstr>
      <vt:lpstr>Data Viz #1</vt:lpstr>
      <vt:lpstr>Data Viz #2</vt:lpstr>
      <vt:lpstr>Data Viz #3</vt:lpstr>
      <vt:lpstr>PowerPoint Presentation</vt:lpstr>
      <vt:lpstr>Applications of Presenting Data</vt:lpstr>
      <vt:lpstr>What You Will Learn – through repetition</vt:lpstr>
      <vt:lpstr>Why Presenting Data is Important</vt:lpstr>
      <vt:lpstr>“Always Be Closing”</vt:lpstr>
      <vt:lpstr>PowerPoint Presentation</vt:lpstr>
      <vt:lpstr>Visualizations Improve and Augment Cognition</vt:lpstr>
      <vt:lpstr>Cognitive Load</vt:lpstr>
      <vt:lpstr>Modes of Delivery</vt:lpstr>
      <vt:lpstr>Who is your Audience?</vt:lpstr>
      <vt:lpstr>Elements of a PowerPoint</vt:lpstr>
      <vt:lpstr>Slide Options</vt:lpstr>
      <vt:lpstr>PowerPoint Themes</vt:lpstr>
      <vt:lpstr>Slide Master</vt:lpstr>
      <vt:lpstr>Slide Layouts</vt:lpstr>
      <vt:lpstr>Font Pairs</vt:lpstr>
      <vt:lpstr>Deco-style Fonts</vt:lpstr>
      <vt:lpstr>Deco-style Fonts</vt:lpstr>
      <vt:lpstr>Font’s convey meaning and tone</vt:lpstr>
      <vt:lpstr>Corporate Fonts</vt:lpstr>
      <vt:lpstr>Corporate Fonts</vt:lpstr>
      <vt:lpstr>Qualtrics Fonts</vt:lpstr>
      <vt:lpstr>PowerPoint Colors</vt:lpstr>
      <vt:lpstr>Color Palettes</vt:lpstr>
      <vt:lpstr>Shape Format</vt:lpstr>
      <vt:lpstr>PowerPoint Presentation</vt:lpstr>
      <vt:lpstr>Chart Templates</vt:lpstr>
      <vt:lpstr>Chart Templates</vt:lpstr>
      <vt:lpstr>Considerations When Making a PowerPoint Theme and Slide Master</vt:lpstr>
      <vt:lpstr>Choose a Company</vt:lpstr>
      <vt:lpstr>PowerPoint Presentation</vt:lpstr>
      <vt:lpstr>Week 1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Backcountry  Jeff Parker Technical Assessment Attribution Modelling October 25, 2017</dc:title>
  <dc:creator>Jeff Parker</dc:creator>
  <cp:lastModifiedBy>Microsoft Office User</cp:lastModifiedBy>
  <cp:revision>1784</cp:revision>
  <dcterms:created xsi:type="dcterms:W3CDTF">2014-10-08T23:03:32Z</dcterms:created>
  <dcterms:modified xsi:type="dcterms:W3CDTF">2020-09-03T04:50:11Z</dcterms:modified>
</cp:coreProperties>
</file>